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78" r:id="rId2"/>
    <p:sldId id="279" r:id="rId3"/>
    <p:sldId id="280" r:id="rId4"/>
    <p:sldId id="281" r:id="rId5"/>
    <p:sldId id="282" r:id="rId6"/>
    <p:sldId id="283" r:id="rId7"/>
    <p:sldId id="284" r:id="rId8"/>
    <p:sldId id="285" r:id="rId9"/>
    <p:sldId id="286" r:id="rId10"/>
    <p:sldId id="290" r:id="rId11"/>
    <p:sldId id="291" r:id="rId12"/>
    <p:sldId id="295" r:id="rId13"/>
    <p:sldId id="287" r:id="rId14"/>
    <p:sldId id="29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A0D736-282E-4CB3-BFA6-1AF1A0CFE5A1}" type="datetimeFigureOut">
              <a:rPr lang="en-US" smtClean="0"/>
              <a:t>3/18/2020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D084AD-0BB3-48F5-A31A-4A0B140D90C3}" type="slidenum">
              <a:rPr lang="en-US" smtClean="0"/>
              <a:t>‹#›</a:t>
            </a:fld>
            <a:endParaRPr lang="en-US"/>
          </a:p>
        </p:txBody>
      </p:sp>
    </p:spTree>
    <p:extLst>
      <p:ext uri="{BB962C8B-B14F-4D97-AF65-F5344CB8AC3E}">
        <p14:creationId xmlns:p14="http://schemas.microsoft.com/office/powerpoint/2010/main" val="2234717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10C22380-D150-46C5-BD3D-CE894BAA4BE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8CCDCDD-3C60-47C8-8D40-A342E6265EB0}" type="slidenum">
              <a:rPr lang="en-US" altLang="en-US"/>
              <a:pPr/>
              <a:t>1</a:t>
            </a:fld>
            <a:endParaRPr lang="en-US" altLang="en-US"/>
          </a:p>
        </p:txBody>
      </p:sp>
      <p:sp>
        <p:nvSpPr>
          <p:cNvPr id="70659" name="Rectangle 2">
            <a:extLst>
              <a:ext uri="{FF2B5EF4-FFF2-40B4-BE49-F238E27FC236}">
                <a16:creationId xmlns:a16="http://schemas.microsoft.com/office/drawing/2014/main" id="{521CFD91-029C-4F37-902C-1111F6453931}"/>
              </a:ext>
            </a:extLst>
          </p:cNvPr>
          <p:cNvSpPr>
            <a:spLocks noGrp="1" noRot="1" noChangeAspect="1" noChangeArrowheads="1" noTextEdit="1"/>
          </p:cNvSpPr>
          <p:nvPr>
            <p:ph type="sldImg"/>
          </p:nvPr>
        </p:nvSpPr>
        <p:spPr>
          <a:ln/>
        </p:spPr>
      </p:sp>
      <p:sp>
        <p:nvSpPr>
          <p:cNvPr id="70660" name="Rectangle 3">
            <a:extLst>
              <a:ext uri="{FF2B5EF4-FFF2-40B4-BE49-F238E27FC236}">
                <a16:creationId xmlns:a16="http://schemas.microsoft.com/office/drawing/2014/main" id="{3A0F6771-6D14-4A64-8237-FA4636CC401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BD7A7726-00A5-4174-AB34-7DA1C21A994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F73B53C-FBA1-4176-AF7D-B58A160B3B75}" type="slidenum">
              <a:rPr lang="en-US" altLang="en-US"/>
              <a:pPr/>
              <a:t>10</a:t>
            </a:fld>
            <a:endParaRPr lang="en-US" altLang="en-US"/>
          </a:p>
        </p:txBody>
      </p:sp>
      <p:sp>
        <p:nvSpPr>
          <p:cNvPr id="89091" name="Rectangle 2">
            <a:extLst>
              <a:ext uri="{FF2B5EF4-FFF2-40B4-BE49-F238E27FC236}">
                <a16:creationId xmlns:a16="http://schemas.microsoft.com/office/drawing/2014/main" id="{5A766A2A-7876-4461-B34F-778F3EEC8EF5}"/>
              </a:ext>
            </a:extLst>
          </p:cNvPr>
          <p:cNvSpPr>
            <a:spLocks noGrp="1" noRot="1" noChangeAspect="1" noChangeArrowheads="1" noTextEdit="1"/>
          </p:cNvSpPr>
          <p:nvPr>
            <p:ph type="sldImg"/>
          </p:nvPr>
        </p:nvSpPr>
        <p:spPr>
          <a:ln/>
        </p:spPr>
      </p:sp>
      <p:sp>
        <p:nvSpPr>
          <p:cNvPr id="89092" name="Rectangle 3">
            <a:extLst>
              <a:ext uri="{FF2B5EF4-FFF2-40B4-BE49-F238E27FC236}">
                <a16:creationId xmlns:a16="http://schemas.microsoft.com/office/drawing/2014/main" id="{E40352F1-546E-47B4-9E75-B3CE0F1C7E0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a:extLst>
              <a:ext uri="{FF2B5EF4-FFF2-40B4-BE49-F238E27FC236}">
                <a16:creationId xmlns:a16="http://schemas.microsoft.com/office/drawing/2014/main" id="{C0028635-172B-4A38-A908-01CD422267F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C0913B5-E309-4383-9842-8A6127A0370F}" type="slidenum">
              <a:rPr lang="en-US" altLang="en-US"/>
              <a:pPr/>
              <a:t>11</a:t>
            </a:fld>
            <a:endParaRPr lang="en-US" altLang="en-US"/>
          </a:p>
        </p:txBody>
      </p:sp>
      <p:sp>
        <p:nvSpPr>
          <p:cNvPr id="91139" name="Rectangle 2">
            <a:extLst>
              <a:ext uri="{FF2B5EF4-FFF2-40B4-BE49-F238E27FC236}">
                <a16:creationId xmlns:a16="http://schemas.microsoft.com/office/drawing/2014/main" id="{880150F0-5F75-4A7A-AA59-A8A0440310FE}"/>
              </a:ext>
            </a:extLst>
          </p:cNvPr>
          <p:cNvSpPr>
            <a:spLocks noGrp="1" noRot="1" noChangeAspect="1" noChangeArrowheads="1" noTextEdit="1"/>
          </p:cNvSpPr>
          <p:nvPr>
            <p:ph type="sldImg"/>
          </p:nvPr>
        </p:nvSpPr>
        <p:spPr>
          <a:ln/>
        </p:spPr>
      </p:sp>
      <p:sp>
        <p:nvSpPr>
          <p:cNvPr id="91140" name="Rectangle 3">
            <a:extLst>
              <a:ext uri="{FF2B5EF4-FFF2-40B4-BE49-F238E27FC236}">
                <a16:creationId xmlns:a16="http://schemas.microsoft.com/office/drawing/2014/main" id="{5082D4D7-EDFD-4C12-95A8-4ECD2B5947F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a:extLst>
              <a:ext uri="{FF2B5EF4-FFF2-40B4-BE49-F238E27FC236}">
                <a16:creationId xmlns:a16="http://schemas.microsoft.com/office/drawing/2014/main" id="{977FDA22-E4BA-4626-BD02-9A2889EF259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E612FA8-EBBD-4CC4-9140-C912F562CA67}" type="slidenum">
              <a:rPr lang="en-US" altLang="en-US"/>
              <a:pPr/>
              <a:t>12</a:t>
            </a:fld>
            <a:endParaRPr lang="en-US" altLang="en-US"/>
          </a:p>
        </p:txBody>
      </p:sp>
      <p:sp>
        <p:nvSpPr>
          <p:cNvPr id="93187" name="Rectangle 2">
            <a:extLst>
              <a:ext uri="{FF2B5EF4-FFF2-40B4-BE49-F238E27FC236}">
                <a16:creationId xmlns:a16="http://schemas.microsoft.com/office/drawing/2014/main" id="{2190413B-3B1C-4DB8-802A-AFF822C260A1}"/>
              </a:ext>
            </a:extLst>
          </p:cNvPr>
          <p:cNvSpPr>
            <a:spLocks noGrp="1" noRot="1" noChangeAspect="1" noChangeArrowheads="1" noTextEdit="1"/>
          </p:cNvSpPr>
          <p:nvPr>
            <p:ph type="sldImg"/>
          </p:nvPr>
        </p:nvSpPr>
        <p:spPr>
          <a:ln/>
        </p:spPr>
      </p:sp>
      <p:sp>
        <p:nvSpPr>
          <p:cNvPr id="93188" name="Rectangle 3">
            <a:extLst>
              <a:ext uri="{FF2B5EF4-FFF2-40B4-BE49-F238E27FC236}">
                <a16:creationId xmlns:a16="http://schemas.microsoft.com/office/drawing/2014/main" id="{DDB18B75-86DA-460C-B2A9-06C1A5DDB10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a:extLst>
              <a:ext uri="{FF2B5EF4-FFF2-40B4-BE49-F238E27FC236}">
                <a16:creationId xmlns:a16="http://schemas.microsoft.com/office/drawing/2014/main" id="{F6CEB112-A832-4FA8-A562-49D41F3F083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3AF482C-5217-4286-BEC0-C4B667EB5451}" type="slidenum">
              <a:rPr lang="en-US" altLang="en-US"/>
              <a:pPr/>
              <a:t>13</a:t>
            </a:fld>
            <a:endParaRPr lang="en-US" altLang="en-US"/>
          </a:p>
        </p:txBody>
      </p:sp>
      <p:sp>
        <p:nvSpPr>
          <p:cNvPr id="95235" name="Rectangle 2">
            <a:extLst>
              <a:ext uri="{FF2B5EF4-FFF2-40B4-BE49-F238E27FC236}">
                <a16:creationId xmlns:a16="http://schemas.microsoft.com/office/drawing/2014/main" id="{A7697170-63A3-4C32-880B-B29B5ABF25D2}"/>
              </a:ext>
            </a:extLst>
          </p:cNvPr>
          <p:cNvSpPr>
            <a:spLocks noGrp="1" noRot="1" noChangeAspect="1" noChangeArrowheads="1" noTextEdit="1"/>
          </p:cNvSpPr>
          <p:nvPr>
            <p:ph type="sldImg"/>
          </p:nvPr>
        </p:nvSpPr>
        <p:spPr>
          <a:ln/>
        </p:spPr>
      </p:sp>
      <p:sp>
        <p:nvSpPr>
          <p:cNvPr id="95236" name="Rectangle 3">
            <a:extLst>
              <a:ext uri="{FF2B5EF4-FFF2-40B4-BE49-F238E27FC236}">
                <a16:creationId xmlns:a16="http://schemas.microsoft.com/office/drawing/2014/main" id="{D5579CCB-6967-42E6-88E0-63B261F5494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a:extLst>
              <a:ext uri="{FF2B5EF4-FFF2-40B4-BE49-F238E27FC236}">
                <a16:creationId xmlns:a16="http://schemas.microsoft.com/office/drawing/2014/main" id="{539210E5-633A-480C-B25C-78BD5694ABF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BD26FEE-97EC-4368-ADE5-8BB2AA41479E}" type="slidenum">
              <a:rPr lang="en-US" altLang="en-US"/>
              <a:pPr/>
              <a:t>14</a:t>
            </a:fld>
            <a:endParaRPr lang="en-US" altLang="en-US"/>
          </a:p>
        </p:txBody>
      </p:sp>
      <p:sp>
        <p:nvSpPr>
          <p:cNvPr id="97283" name="Rectangle 2">
            <a:extLst>
              <a:ext uri="{FF2B5EF4-FFF2-40B4-BE49-F238E27FC236}">
                <a16:creationId xmlns:a16="http://schemas.microsoft.com/office/drawing/2014/main" id="{6DC477FF-C916-4CE9-B998-54FD5A036A6E}"/>
              </a:ext>
            </a:extLst>
          </p:cNvPr>
          <p:cNvSpPr>
            <a:spLocks noGrp="1" noRot="1" noChangeAspect="1" noChangeArrowheads="1" noTextEdit="1"/>
          </p:cNvSpPr>
          <p:nvPr>
            <p:ph type="sldImg"/>
          </p:nvPr>
        </p:nvSpPr>
        <p:spPr>
          <a:ln/>
        </p:spPr>
      </p:sp>
      <p:sp>
        <p:nvSpPr>
          <p:cNvPr id="97284" name="Rectangle 3">
            <a:extLst>
              <a:ext uri="{FF2B5EF4-FFF2-40B4-BE49-F238E27FC236}">
                <a16:creationId xmlns:a16="http://schemas.microsoft.com/office/drawing/2014/main" id="{1EAB3438-E0CB-4223-B0DB-338ED467213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AB92F613-2729-490B-8043-29F01988CA0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DD0416C-CC2C-4569-977D-92A8267B5966}" type="slidenum">
              <a:rPr lang="en-US" altLang="en-US"/>
              <a:pPr/>
              <a:t>2</a:t>
            </a:fld>
            <a:endParaRPr lang="en-US" altLang="en-US"/>
          </a:p>
        </p:txBody>
      </p:sp>
      <p:sp>
        <p:nvSpPr>
          <p:cNvPr id="72707" name="Rectangle 2">
            <a:extLst>
              <a:ext uri="{FF2B5EF4-FFF2-40B4-BE49-F238E27FC236}">
                <a16:creationId xmlns:a16="http://schemas.microsoft.com/office/drawing/2014/main" id="{E0AE1017-3464-4D18-AA5B-1A670A0A7D1F}"/>
              </a:ext>
            </a:extLst>
          </p:cNvPr>
          <p:cNvSpPr>
            <a:spLocks noGrp="1" noRot="1" noChangeAspect="1" noChangeArrowheads="1" noTextEdit="1"/>
          </p:cNvSpPr>
          <p:nvPr>
            <p:ph type="sldImg"/>
          </p:nvPr>
        </p:nvSpPr>
        <p:spPr>
          <a:ln/>
        </p:spPr>
      </p:sp>
      <p:sp>
        <p:nvSpPr>
          <p:cNvPr id="72708" name="Rectangle 3">
            <a:extLst>
              <a:ext uri="{FF2B5EF4-FFF2-40B4-BE49-F238E27FC236}">
                <a16:creationId xmlns:a16="http://schemas.microsoft.com/office/drawing/2014/main" id="{D6D8DFB2-6581-4093-AD98-1A59AE26C66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8F826D6F-05F7-4D60-BB4D-ED1D9886718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7C14E75-7EDE-4778-AF4F-802860B31107}" type="slidenum">
              <a:rPr lang="en-US" altLang="en-US"/>
              <a:pPr/>
              <a:t>3</a:t>
            </a:fld>
            <a:endParaRPr lang="en-US" altLang="en-US"/>
          </a:p>
        </p:txBody>
      </p:sp>
      <p:sp>
        <p:nvSpPr>
          <p:cNvPr id="74755" name="Rectangle 2">
            <a:extLst>
              <a:ext uri="{FF2B5EF4-FFF2-40B4-BE49-F238E27FC236}">
                <a16:creationId xmlns:a16="http://schemas.microsoft.com/office/drawing/2014/main" id="{9803ED47-0CC3-4B6F-B834-C9FF138780EE}"/>
              </a:ext>
            </a:extLst>
          </p:cNvPr>
          <p:cNvSpPr>
            <a:spLocks noGrp="1" noRot="1" noChangeAspect="1" noChangeArrowheads="1" noTextEdit="1"/>
          </p:cNvSpPr>
          <p:nvPr>
            <p:ph type="sldImg"/>
          </p:nvPr>
        </p:nvSpPr>
        <p:spPr>
          <a:ln/>
        </p:spPr>
      </p:sp>
      <p:sp>
        <p:nvSpPr>
          <p:cNvPr id="74756" name="Rectangle 3">
            <a:extLst>
              <a:ext uri="{FF2B5EF4-FFF2-40B4-BE49-F238E27FC236}">
                <a16:creationId xmlns:a16="http://schemas.microsoft.com/office/drawing/2014/main" id="{445F920F-527B-4F32-BEAB-6869CCB8BB3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9208470F-554F-4A17-B1E1-AA11218BCCB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BA0895E-DD73-47E8-B856-14B451180874}" type="slidenum">
              <a:rPr lang="en-US" altLang="en-US"/>
              <a:pPr/>
              <a:t>4</a:t>
            </a:fld>
            <a:endParaRPr lang="en-US" altLang="en-US"/>
          </a:p>
        </p:txBody>
      </p:sp>
      <p:sp>
        <p:nvSpPr>
          <p:cNvPr id="76803" name="Rectangle 2">
            <a:extLst>
              <a:ext uri="{FF2B5EF4-FFF2-40B4-BE49-F238E27FC236}">
                <a16:creationId xmlns:a16="http://schemas.microsoft.com/office/drawing/2014/main" id="{94D8FF8B-4281-4470-A223-475EAFE7B0CE}"/>
              </a:ext>
            </a:extLst>
          </p:cNvPr>
          <p:cNvSpPr>
            <a:spLocks noGrp="1" noRot="1" noChangeAspect="1" noChangeArrowheads="1" noTextEdit="1"/>
          </p:cNvSpPr>
          <p:nvPr>
            <p:ph type="sldImg"/>
          </p:nvPr>
        </p:nvSpPr>
        <p:spPr>
          <a:ln/>
        </p:spPr>
      </p:sp>
      <p:sp>
        <p:nvSpPr>
          <p:cNvPr id="76804" name="Rectangle 3">
            <a:extLst>
              <a:ext uri="{FF2B5EF4-FFF2-40B4-BE49-F238E27FC236}">
                <a16:creationId xmlns:a16="http://schemas.microsoft.com/office/drawing/2014/main" id="{203C6227-B8F5-45B1-AE31-D77D9AA1F90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B83CD0A0-9705-48FB-B5D8-6946307F38C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01A4378-A1DD-4B37-873A-118897F9A30D}" type="slidenum">
              <a:rPr lang="en-US" altLang="en-US"/>
              <a:pPr/>
              <a:t>5</a:t>
            </a:fld>
            <a:endParaRPr lang="en-US" altLang="en-US"/>
          </a:p>
        </p:txBody>
      </p:sp>
      <p:sp>
        <p:nvSpPr>
          <p:cNvPr id="78851" name="Rectangle 2">
            <a:extLst>
              <a:ext uri="{FF2B5EF4-FFF2-40B4-BE49-F238E27FC236}">
                <a16:creationId xmlns:a16="http://schemas.microsoft.com/office/drawing/2014/main" id="{897E7DD6-61E1-4FF7-8C97-908CD3E32F4B}"/>
              </a:ext>
            </a:extLst>
          </p:cNvPr>
          <p:cNvSpPr>
            <a:spLocks noGrp="1" noRot="1" noChangeAspect="1" noChangeArrowheads="1" noTextEdit="1"/>
          </p:cNvSpPr>
          <p:nvPr>
            <p:ph type="sldImg"/>
          </p:nvPr>
        </p:nvSpPr>
        <p:spPr>
          <a:ln/>
        </p:spPr>
      </p:sp>
      <p:sp>
        <p:nvSpPr>
          <p:cNvPr id="78852" name="Rectangle 3">
            <a:extLst>
              <a:ext uri="{FF2B5EF4-FFF2-40B4-BE49-F238E27FC236}">
                <a16:creationId xmlns:a16="http://schemas.microsoft.com/office/drawing/2014/main" id="{F9617FE2-4078-4D6C-9D4F-9CDE5596106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id="{AB951B0C-85B1-49CE-A53B-2F2518807E8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E8205B3-F095-45CD-BA07-AE12A25A759C}" type="slidenum">
              <a:rPr lang="en-US" altLang="en-US"/>
              <a:pPr/>
              <a:t>6</a:t>
            </a:fld>
            <a:endParaRPr lang="en-US" altLang="en-US"/>
          </a:p>
        </p:txBody>
      </p:sp>
      <p:sp>
        <p:nvSpPr>
          <p:cNvPr id="80899" name="Rectangle 2">
            <a:extLst>
              <a:ext uri="{FF2B5EF4-FFF2-40B4-BE49-F238E27FC236}">
                <a16:creationId xmlns:a16="http://schemas.microsoft.com/office/drawing/2014/main" id="{1BD51F83-089C-4B45-BE54-C0EC1787EB9B}"/>
              </a:ext>
            </a:extLst>
          </p:cNvPr>
          <p:cNvSpPr>
            <a:spLocks noGrp="1" noRot="1" noChangeAspect="1" noChangeArrowheads="1" noTextEdit="1"/>
          </p:cNvSpPr>
          <p:nvPr>
            <p:ph type="sldImg"/>
          </p:nvPr>
        </p:nvSpPr>
        <p:spPr>
          <a:ln/>
        </p:spPr>
      </p:sp>
      <p:sp>
        <p:nvSpPr>
          <p:cNvPr id="80900" name="Rectangle 3">
            <a:extLst>
              <a:ext uri="{FF2B5EF4-FFF2-40B4-BE49-F238E27FC236}">
                <a16:creationId xmlns:a16="http://schemas.microsoft.com/office/drawing/2014/main" id="{3B2C6703-EC8E-4FB6-A366-3176F905CA5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id="{E451EB63-AB80-4061-817F-58939C3DADC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4217195-0B16-447B-8EA0-3970A398F16D}" type="slidenum">
              <a:rPr lang="en-US" altLang="en-US"/>
              <a:pPr/>
              <a:t>7</a:t>
            </a:fld>
            <a:endParaRPr lang="en-US" altLang="en-US"/>
          </a:p>
        </p:txBody>
      </p:sp>
      <p:sp>
        <p:nvSpPr>
          <p:cNvPr id="82947" name="Rectangle 2">
            <a:extLst>
              <a:ext uri="{FF2B5EF4-FFF2-40B4-BE49-F238E27FC236}">
                <a16:creationId xmlns:a16="http://schemas.microsoft.com/office/drawing/2014/main" id="{456935B8-288E-4A27-AAE2-19996EEB22C0}"/>
              </a:ext>
            </a:extLst>
          </p:cNvPr>
          <p:cNvSpPr>
            <a:spLocks noGrp="1" noRot="1" noChangeAspect="1" noChangeArrowheads="1" noTextEdit="1"/>
          </p:cNvSpPr>
          <p:nvPr>
            <p:ph type="sldImg"/>
          </p:nvPr>
        </p:nvSpPr>
        <p:spPr>
          <a:ln/>
        </p:spPr>
      </p:sp>
      <p:sp>
        <p:nvSpPr>
          <p:cNvPr id="82948" name="Rectangle 3">
            <a:extLst>
              <a:ext uri="{FF2B5EF4-FFF2-40B4-BE49-F238E27FC236}">
                <a16:creationId xmlns:a16="http://schemas.microsoft.com/office/drawing/2014/main" id="{40337C14-1537-44C3-A4B1-F62C41D86C3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a:extLst>
              <a:ext uri="{FF2B5EF4-FFF2-40B4-BE49-F238E27FC236}">
                <a16:creationId xmlns:a16="http://schemas.microsoft.com/office/drawing/2014/main" id="{32E87F98-E8B3-40B5-BBB8-6E8F58F5FB1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26A6A81-7469-4F29-AC10-BD7C7A7487CA}" type="slidenum">
              <a:rPr lang="en-US" altLang="en-US"/>
              <a:pPr/>
              <a:t>8</a:t>
            </a:fld>
            <a:endParaRPr lang="en-US" altLang="en-US"/>
          </a:p>
        </p:txBody>
      </p:sp>
      <p:sp>
        <p:nvSpPr>
          <p:cNvPr id="84995" name="Rectangle 2">
            <a:extLst>
              <a:ext uri="{FF2B5EF4-FFF2-40B4-BE49-F238E27FC236}">
                <a16:creationId xmlns:a16="http://schemas.microsoft.com/office/drawing/2014/main" id="{8E821B62-AD24-4187-A2AD-BC8904BFF874}"/>
              </a:ext>
            </a:extLst>
          </p:cNvPr>
          <p:cNvSpPr>
            <a:spLocks noGrp="1" noRot="1" noChangeAspect="1" noChangeArrowheads="1" noTextEdit="1"/>
          </p:cNvSpPr>
          <p:nvPr>
            <p:ph type="sldImg"/>
          </p:nvPr>
        </p:nvSpPr>
        <p:spPr>
          <a:ln/>
        </p:spPr>
      </p:sp>
      <p:sp>
        <p:nvSpPr>
          <p:cNvPr id="84996" name="Rectangle 3">
            <a:extLst>
              <a:ext uri="{FF2B5EF4-FFF2-40B4-BE49-F238E27FC236}">
                <a16:creationId xmlns:a16="http://schemas.microsoft.com/office/drawing/2014/main" id="{7024FC67-B303-4F30-81B1-AD142F99422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a:extLst>
              <a:ext uri="{FF2B5EF4-FFF2-40B4-BE49-F238E27FC236}">
                <a16:creationId xmlns:a16="http://schemas.microsoft.com/office/drawing/2014/main" id="{03E3F1C9-B511-4077-9E1D-72D76CAB968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70AAFDA-A574-4342-97E7-C6051A06AD6C}" type="slidenum">
              <a:rPr lang="en-US" altLang="en-US"/>
              <a:pPr/>
              <a:t>9</a:t>
            </a:fld>
            <a:endParaRPr lang="en-US" altLang="en-US"/>
          </a:p>
        </p:txBody>
      </p:sp>
      <p:sp>
        <p:nvSpPr>
          <p:cNvPr id="87043" name="Rectangle 2">
            <a:extLst>
              <a:ext uri="{FF2B5EF4-FFF2-40B4-BE49-F238E27FC236}">
                <a16:creationId xmlns:a16="http://schemas.microsoft.com/office/drawing/2014/main" id="{C963CD31-3A4C-4496-A81E-8684ACFB4025}"/>
              </a:ext>
            </a:extLst>
          </p:cNvPr>
          <p:cNvSpPr>
            <a:spLocks noGrp="1" noRot="1" noChangeAspect="1" noChangeArrowheads="1" noTextEdit="1"/>
          </p:cNvSpPr>
          <p:nvPr>
            <p:ph type="sldImg"/>
          </p:nvPr>
        </p:nvSpPr>
        <p:spPr>
          <a:ln/>
        </p:spPr>
      </p:sp>
      <p:sp>
        <p:nvSpPr>
          <p:cNvPr id="87044" name="Rectangle 3">
            <a:extLst>
              <a:ext uri="{FF2B5EF4-FFF2-40B4-BE49-F238E27FC236}">
                <a16:creationId xmlns:a16="http://schemas.microsoft.com/office/drawing/2014/main" id="{4F16A793-8ADF-49E8-A746-9FCA16FD8DE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D4E6F4E0-7938-469B-8F79-04E2B47898AD}" type="datetimeFigureOut">
              <a:rPr lang="en-US" smtClean="0"/>
              <a:t>3/18/2020</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D6374685-C06A-42FC-AF3A-28E14B6660FE}" type="slidenum">
              <a:rPr lang="en-US" smtClean="0"/>
              <a:t>‹#›</a:t>
            </a:fld>
            <a:endParaRPr lang="en-US"/>
          </a:p>
        </p:txBody>
      </p:sp>
    </p:spTree>
    <p:extLst>
      <p:ext uri="{BB962C8B-B14F-4D97-AF65-F5344CB8AC3E}">
        <p14:creationId xmlns:p14="http://schemas.microsoft.com/office/powerpoint/2010/main" val="1030587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E6F4E0-7938-469B-8F79-04E2B47898AD}"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74685-C06A-42FC-AF3A-28E14B6660FE}" type="slidenum">
              <a:rPr lang="en-US" smtClean="0"/>
              <a:t>‹#›</a:t>
            </a:fld>
            <a:endParaRPr lang="en-US"/>
          </a:p>
        </p:txBody>
      </p:sp>
    </p:spTree>
    <p:extLst>
      <p:ext uri="{BB962C8B-B14F-4D97-AF65-F5344CB8AC3E}">
        <p14:creationId xmlns:p14="http://schemas.microsoft.com/office/powerpoint/2010/main" val="1038976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E6F4E0-7938-469B-8F79-04E2B47898AD}"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74685-C06A-42FC-AF3A-28E14B6660FE}" type="slidenum">
              <a:rPr lang="en-US" smtClean="0"/>
              <a:t>‹#›</a:t>
            </a:fld>
            <a:endParaRPr lang="en-US"/>
          </a:p>
        </p:txBody>
      </p:sp>
    </p:spTree>
    <p:extLst>
      <p:ext uri="{BB962C8B-B14F-4D97-AF65-F5344CB8AC3E}">
        <p14:creationId xmlns:p14="http://schemas.microsoft.com/office/powerpoint/2010/main" val="2151031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E6F4E0-7938-469B-8F79-04E2B47898AD}"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74685-C06A-42FC-AF3A-28E14B6660FE}" type="slidenum">
              <a:rPr lang="en-US" smtClean="0"/>
              <a:t>‹#›</a:t>
            </a:fld>
            <a:endParaRPr lang="en-US"/>
          </a:p>
        </p:txBody>
      </p:sp>
    </p:spTree>
    <p:extLst>
      <p:ext uri="{BB962C8B-B14F-4D97-AF65-F5344CB8AC3E}">
        <p14:creationId xmlns:p14="http://schemas.microsoft.com/office/powerpoint/2010/main" val="2476593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E6F4E0-7938-469B-8F79-04E2B47898AD}"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74685-C06A-42FC-AF3A-28E14B6660FE}" type="slidenum">
              <a:rPr lang="en-US" smtClean="0"/>
              <a:t>‹#›</a:t>
            </a:fld>
            <a:endParaRPr lang="en-US"/>
          </a:p>
        </p:txBody>
      </p:sp>
    </p:spTree>
    <p:extLst>
      <p:ext uri="{BB962C8B-B14F-4D97-AF65-F5344CB8AC3E}">
        <p14:creationId xmlns:p14="http://schemas.microsoft.com/office/powerpoint/2010/main" val="2125588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4E6F4E0-7938-469B-8F79-04E2B47898AD}"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74685-C06A-42FC-AF3A-28E14B6660FE}" type="slidenum">
              <a:rPr lang="en-US" smtClean="0"/>
              <a:t>‹#›</a:t>
            </a:fld>
            <a:endParaRPr lang="en-US"/>
          </a:p>
        </p:txBody>
      </p:sp>
    </p:spTree>
    <p:extLst>
      <p:ext uri="{BB962C8B-B14F-4D97-AF65-F5344CB8AC3E}">
        <p14:creationId xmlns:p14="http://schemas.microsoft.com/office/powerpoint/2010/main" val="4292579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4E6F4E0-7938-469B-8F79-04E2B47898AD}" type="datetimeFigureOut">
              <a:rPr lang="en-US" smtClean="0"/>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374685-C06A-42FC-AF3A-28E14B6660FE}" type="slidenum">
              <a:rPr lang="en-US" smtClean="0"/>
              <a:t>‹#›</a:t>
            </a:fld>
            <a:endParaRPr lang="en-US"/>
          </a:p>
        </p:txBody>
      </p:sp>
    </p:spTree>
    <p:extLst>
      <p:ext uri="{BB962C8B-B14F-4D97-AF65-F5344CB8AC3E}">
        <p14:creationId xmlns:p14="http://schemas.microsoft.com/office/powerpoint/2010/main" val="580183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4E6F4E0-7938-469B-8F79-04E2B47898AD}" type="datetimeFigureOut">
              <a:rPr lang="en-US" smtClean="0"/>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374685-C06A-42FC-AF3A-28E14B6660FE}" type="slidenum">
              <a:rPr lang="en-US" smtClean="0"/>
              <a:t>‹#›</a:t>
            </a:fld>
            <a:endParaRPr lang="en-US"/>
          </a:p>
        </p:txBody>
      </p:sp>
    </p:spTree>
    <p:extLst>
      <p:ext uri="{BB962C8B-B14F-4D97-AF65-F5344CB8AC3E}">
        <p14:creationId xmlns:p14="http://schemas.microsoft.com/office/powerpoint/2010/main" val="1513433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6F4E0-7938-469B-8F79-04E2B47898AD}" type="datetimeFigureOut">
              <a:rPr lang="en-US" smtClean="0"/>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374685-C06A-42FC-AF3A-28E14B6660FE}" type="slidenum">
              <a:rPr lang="en-US" smtClean="0"/>
              <a:t>‹#›</a:t>
            </a:fld>
            <a:endParaRPr lang="en-US"/>
          </a:p>
        </p:txBody>
      </p:sp>
    </p:spTree>
    <p:extLst>
      <p:ext uri="{BB962C8B-B14F-4D97-AF65-F5344CB8AC3E}">
        <p14:creationId xmlns:p14="http://schemas.microsoft.com/office/powerpoint/2010/main" val="3962158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D4E6F4E0-7938-469B-8F79-04E2B47898AD}"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D6374685-C06A-42FC-AF3A-28E14B6660FE}" type="slidenum">
              <a:rPr lang="en-US" smtClean="0"/>
              <a:t>‹#›</a:t>
            </a:fld>
            <a:endParaRPr lang="en-US"/>
          </a:p>
        </p:txBody>
      </p:sp>
    </p:spTree>
    <p:extLst>
      <p:ext uri="{BB962C8B-B14F-4D97-AF65-F5344CB8AC3E}">
        <p14:creationId xmlns:p14="http://schemas.microsoft.com/office/powerpoint/2010/main" val="764761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D4E6F4E0-7938-469B-8F79-04E2B47898AD}" type="datetimeFigureOut">
              <a:rPr lang="en-US" smtClean="0"/>
              <a:t>3/18/2020</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D6374685-C06A-42FC-AF3A-28E14B6660FE}" type="slidenum">
              <a:rPr lang="en-US" smtClean="0"/>
              <a:t>‹#›</a:t>
            </a:fld>
            <a:endParaRPr lang="en-US"/>
          </a:p>
        </p:txBody>
      </p:sp>
    </p:spTree>
    <p:extLst>
      <p:ext uri="{BB962C8B-B14F-4D97-AF65-F5344CB8AC3E}">
        <p14:creationId xmlns:p14="http://schemas.microsoft.com/office/powerpoint/2010/main" val="327747623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D4E6F4E0-7938-469B-8F79-04E2B47898AD}" type="datetimeFigureOut">
              <a:rPr lang="en-US" smtClean="0"/>
              <a:t>3/18/2020</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D6374685-C06A-42FC-AF3A-28E14B6660FE}" type="slidenum">
              <a:rPr lang="en-US" smtClean="0"/>
              <a:t>‹#›</a:t>
            </a:fld>
            <a:endParaRPr lang="en-US"/>
          </a:p>
        </p:txBody>
      </p:sp>
    </p:spTree>
    <p:extLst>
      <p:ext uri="{BB962C8B-B14F-4D97-AF65-F5344CB8AC3E}">
        <p14:creationId xmlns:p14="http://schemas.microsoft.com/office/powerpoint/2010/main" val="23213110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4">
            <a:extLst>
              <a:ext uri="{FF2B5EF4-FFF2-40B4-BE49-F238E27FC236}">
                <a16:creationId xmlns:a16="http://schemas.microsoft.com/office/drawing/2014/main" id="{F83E7D09-D836-4AB2-BCA0-E861F56ACCB9}"/>
              </a:ext>
            </a:extLst>
          </p:cNvPr>
          <p:cNvSpPr>
            <a:spLocks noGrp="1" noChangeArrowheads="1"/>
          </p:cNvSpPr>
          <p:nvPr>
            <p:ph type="ctrTitle"/>
          </p:nvPr>
        </p:nvSpPr>
        <p:spPr/>
        <p:txBody>
          <a:bodyPr/>
          <a:lstStyle/>
          <a:p>
            <a:pPr eaLnBrk="1" hangingPunct="1"/>
            <a:r>
              <a:rPr lang="en-US" altLang="en-US"/>
              <a:t>Loading</a:t>
            </a:r>
          </a:p>
        </p:txBody>
      </p:sp>
      <p:sp>
        <p:nvSpPr>
          <p:cNvPr id="69635" name="Rectangle 5">
            <a:extLst>
              <a:ext uri="{FF2B5EF4-FFF2-40B4-BE49-F238E27FC236}">
                <a16:creationId xmlns:a16="http://schemas.microsoft.com/office/drawing/2014/main" id="{33051BE9-B227-45B6-82BD-CA7AF8412B66}"/>
              </a:ext>
            </a:extLst>
          </p:cNvPr>
          <p:cNvSpPr>
            <a:spLocks noGrp="1" noChangeArrowheads="1"/>
          </p:cNvSpPr>
          <p:nvPr>
            <p:ph type="subTitle" idx="1"/>
          </p:nvPr>
        </p:nvSpPr>
        <p:spPr/>
        <p:txBody>
          <a:bodyPr/>
          <a:lstStyle/>
          <a:p>
            <a:pPr eaLnBrk="1" hangingPunct="1"/>
            <a:r>
              <a:rPr lang="en-US" altLang="en-US">
                <a:solidFill>
                  <a:schemeClr val="bg2"/>
                </a:solidFill>
              </a:rPr>
              <a:t>Loading Dimensions</a:t>
            </a:r>
          </a:p>
          <a:p>
            <a:pPr eaLnBrk="1" hangingPunct="1"/>
            <a:r>
              <a:rPr lang="en-US" altLang="en-US">
                <a:solidFill>
                  <a:schemeClr val="bg2"/>
                </a:solidFill>
              </a:rPr>
              <a:t>Loading Facts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7041AB2B-24A2-4A36-9D8D-AF96A0E8329D}"/>
              </a:ext>
            </a:extLst>
          </p:cNvPr>
          <p:cNvSpPr>
            <a:spLocks noGrp="1" noChangeArrowheads="1"/>
          </p:cNvSpPr>
          <p:nvPr>
            <p:ph type="title"/>
          </p:nvPr>
        </p:nvSpPr>
        <p:spPr/>
        <p:txBody>
          <a:bodyPr/>
          <a:lstStyle/>
          <a:p>
            <a:pPr eaLnBrk="1" hangingPunct="1"/>
            <a:r>
              <a:rPr lang="en-US" altLang="en-US">
                <a:solidFill>
                  <a:schemeClr val="bg2"/>
                </a:solidFill>
              </a:rPr>
              <a:t>Key Building Process - Facts</a:t>
            </a:r>
          </a:p>
        </p:txBody>
      </p:sp>
      <p:sp>
        <p:nvSpPr>
          <p:cNvPr id="88067" name="Rectangle 3">
            <a:extLst>
              <a:ext uri="{FF2B5EF4-FFF2-40B4-BE49-F238E27FC236}">
                <a16:creationId xmlns:a16="http://schemas.microsoft.com/office/drawing/2014/main" id="{C9F799A0-C744-49A5-A617-61A75572898B}"/>
              </a:ext>
            </a:extLst>
          </p:cNvPr>
          <p:cNvSpPr>
            <a:spLocks noGrp="1" noChangeArrowheads="1"/>
          </p:cNvSpPr>
          <p:nvPr>
            <p:ph idx="1"/>
          </p:nvPr>
        </p:nvSpPr>
        <p:spPr/>
        <p:txBody>
          <a:bodyPr>
            <a:normAutofit/>
          </a:bodyPr>
          <a:lstStyle/>
          <a:p>
            <a:pPr eaLnBrk="1" hangingPunct="1">
              <a:lnSpc>
                <a:spcPct val="80000"/>
              </a:lnSpc>
            </a:pPr>
            <a:r>
              <a:rPr lang="en-US" altLang="en-US" sz="2400"/>
              <a:t>When building a fact table, the final ETL step is converting the natural keys in the new input records </a:t>
            </a:r>
          </a:p>
          <a:p>
            <a:pPr eaLnBrk="1" hangingPunct="1">
              <a:lnSpc>
                <a:spcPct val="80000"/>
              </a:lnSpc>
            </a:pPr>
            <a:r>
              <a:rPr lang="en-US" altLang="en-US" sz="2400"/>
              <a:t>ETL maintains a special surrogate key lookup table for each dimension. This table is updated whenever a new dimension entity is created and whenever a </a:t>
            </a:r>
            <a:r>
              <a:rPr lang="en-US" altLang="en-US" sz="2400">
                <a:solidFill>
                  <a:schemeClr val="bg2"/>
                </a:solidFill>
              </a:rPr>
              <a:t>Type 2</a:t>
            </a:r>
            <a:r>
              <a:rPr lang="en-US" altLang="en-US" sz="2400"/>
              <a:t> change occurs on an existing dimension entity </a:t>
            </a:r>
          </a:p>
          <a:p>
            <a:pPr eaLnBrk="1" hangingPunct="1">
              <a:lnSpc>
                <a:spcPct val="80000"/>
              </a:lnSpc>
            </a:pPr>
            <a:r>
              <a:rPr lang="en-US" altLang="en-US" sz="2400"/>
              <a:t>All of the required lookup tables should be pinned in memory so that they can be randomly accessed as each incoming fact record presents its natural keys. This is one of the reasons for making the lookup tables separate from the original data warehouse dimension tables. </a:t>
            </a:r>
          </a:p>
          <a:p>
            <a:pPr eaLnBrk="1" hangingPunct="1">
              <a:lnSpc>
                <a:spcPct val="80000"/>
              </a:lnSpc>
            </a:pPr>
            <a:endParaRPr lang="en-US" altLang="en-US" sz="2400"/>
          </a:p>
        </p:txBody>
      </p:sp>
      <p:sp>
        <p:nvSpPr>
          <p:cNvPr id="88068" name="Footer Placeholder 1">
            <a:extLst>
              <a:ext uri="{FF2B5EF4-FFF2-40B4-BE49-F238E27FC236}">
                <a16:creationId xmlns:a16="http://schemas.microsoft.com/office/drawing/2014/main" id="{35AB3C8B-FA16-46EB-8A91-41B1AC40994A}"/>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200"/>
              <a:t>ETL process in DW</a:t>
            </a:r>
          </a:p>
        </p:txBody>
      </p:sp>
      <p:sp>
        <p:nvSpPr>
          <p:cNvPr id="88069" name="Slide Number Placeholder 2">
            <a:extLst>
              <a:ext uri="{FF2B5EF4-FFF2-40B4-BE49-F238E27FC236}">
                <a16:creationId xmlns:a16="http://schemas.microsoft.com/office/drawing/2014/main" id="{50326908-4F0F-4194-B921-464197B81008}"/>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080ACDBE-67E5-4057-904A-04C06C9843C5}" type="slidenum">
              <a:rPr lang="en-US" altLang="en-US" sz="1200">
                <a:latin typeface="Arial Black" panose="020B0A04020102020204" pitchFamily="34" charset="0"/>
              </a:rPr>
              <a:pPr>
                <a:spcBef>
                  <a:spcPct val="0"/>
                </a:spcBef>
                <a:buClrTx/>
                <a:buSzTx/>
                <a:buFontTx/>
                <a:buNone/>
              </a:pPr>
              <a:t>10</a:t>
            </a:fld>
            <a:endParaRPr lang="en-US" altLang="en-US" sz="1200">
              <a:latin typeface="Arial Black" panose="020B0A040201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5DF4370E-FC79-4ABF-ACB1-EBFA6434E73C}"/>
              </a:ext>
            </a:extLst>
          </p:cNvPr>
          <p:cNvSpPr>
            <a:spLocks noGrp="1" noChangeArrowheads="1"/>
          </p:cNvSpPr>
          <p:nvPr>
            <p:ph type="title"/>
          </p:nvPr>
        </p:nvSpPr>
        <p:spPr/>
        <p:txBody>
          <a:bodyPr/>
          <a:lstStyle/>
          <a:p>
            <a:pPr eaLnBrk="1" hangingPunct="1"/>
            <a:r>
              <a:rPr lang="en-US" altLang="en-US">
                <a:solidFill>
                  <a:schemeClr val="bg2"/>
                </a:solidFill>
              </a:rPr>
              <a:t>Key Building Process</a:t>
            </a:r>
          </a:p>
        </p:txBody>
      </p:sp>
      <p:pic>
        <p:nvPicPr>
          <p:cNvPr id="90115" name="Picture 3">
            <a:extLst>
              <a:ext uri="{FF2B5EF4-FFF2-40B4-BE49-F238E27FC236}">
                <a16:creationId xmlns:a16="http://schemas.microsoft.com/office/drawing/2014/main" id="{97537A54-1F99-4B32-A959-8CEEEE9F0FEB}"/>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981200" y="1981200"/>
            <a:ext cx="5867400" cy="3886200"/>
          </a:xfrm>
        </p:spPr>
      </p:pic>
      <p:sp>
        <p:nvSpPr>
          <p:cNvPr id="90116" name="Footer Placeholder 1">
            <a:extLst>
              <a:ext uri="{FF2B5EF4-FFF2-40B4-BE49-F238E27FC236}">
                <a16:creationId xmlns:a16="http://schemas.microsoft.com/office/drawing/2014/main" id="{DC1F9325-0BB0-483F-9F0E-436C4D32FF2F}"/>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200"/>
              <a:t>ETL process in DW</a:t>
            </a:r>
          </a:p>
        </p:txBody>
      </p:sp>
      <p:sp>
        <p:nvSpPr>
          <p:cNvPr id="90117" name="Slide Number Placeholder 2">
            <a:extLst>
              <a:ext uri="{FF2B5EF4-FFF2-40B4-BE49-F238E27FC236}">
                <a16:creationId xmlns:a16="http://schemas.microsoft.com/office/drawing/2014/main" id="{9C4F8185-B6E3-4058-8D40-A6CD383FAC63}"/>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EA0D5E4E-9F68-411E-9DEA-09FFE113180E}" type="slidenum">
              <a:rPr lang="en-US" altLang="en-US" sz="1200">
                <a:latin typeface="Arial Black" panose="020B0A04020102020204" pitchFamily="34" charset="0"/>
              </a:rPr>
              <a:pPr>
                <a:spcBef>
                  <a:spcPct val="0"/>
                </a:spcBef>
                <a:buClrTx/>
                <a:buSzTx/>
                <a:buFontTx/>
                <a:buNone/>
              </a:pPr>
              <a:t>11</a:t>
            </a:fld>
            <a:endParaRPr lang="en-US" altLang="en-US" sz="1200">
              <a:latin typeface="Arial Black" panose="020B0A040201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43D6943B-6089-4637-A911-B9CE9093C7C2}"/>
              </a:ext>
            </a:extLst>
          </p:cNvPr>
          <p:cNvSpPr>
            <a:spLocks noGrp="1" noChangeArrowheads="1"/>
          </p:cNvSpPr>
          <p:nvPr>
            <p:ph type="title"/>
          </p:nvPr>
        </p:nvSpPr>
        <p:spPr/>
        <p:txBody>
          <a:bodyPr/>
          <a:lstStyle/>
          <a:p>
            <a:pPr eaLnBrk="1" hangingPunct="1"/>
            <a:endParaRPr lang="en-US" altLang="en-US"/>
          </a:p>
        </p:txBody>
      </p:sp>
      <p:pic>
        <p:nvPicPr>
          <p:cNvPr id="92163" name="Picture 3">
            <a:extLst>
              <a:ext uri="{FF2B5EF4-FFF2-40B4-BE49-F238E27FC236}">
                <a16:creationId xmlns:a16="http://schemas.microsoft.com/office/drawing/2014/main" id="{7210F1DA-0111-4107-8FA7-E8E3D43B4B7E}"/>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981200" y="1981200"/>
            <a:ext cx="5943600" cy="3886200"/>
          </a:xfrm>
        </p:spPr>
      </p:pic>
      <p:sp>
        <p:nvSpPr>
          <p:cNvPr id="92164" name="Footer Placeholder 1">
            <a:extLst>
              <a:ext uri="{FF2B5EF4-FFF2-40B4-BE49-F238E27FC236}">
                <a16:creationId xmlns:a16="http://schemas.microsoft.com/office/drawing/2014/main" id="{9F267137-E416-44B4-AFD9-722824A47715}"/>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200"/>
              <a:t>ETL process in DW</a:t>
            </a:r>
          </a:p>
        </p:txBody>
      </p:sp>
      <p:sp>
        <p:nvSpPr>
          <p:cNvPr id="92165" name="Slide Number Placeholder 2">
            <a:extLst>
              <a:ext uri="{FF2B5EF4-FFF2-40B4-BE49-F238E27FC236}">
                <a16:creationId xmlns:a16="http://schemas.microsoft.com/office/drawing/2014/main" id="{0CF95F29-5641-4A26-84E4-D40877B357F6}"/>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8C1AC58F-F7CC-4B3C-9293-29CD739218F8}" type="slidenum">
              <a:rPr lang="en-US" altLang="en-US" sz="1200">
                <a:latin typeface="Arial Black" panose="020B0A04020102020204" pitchFamily="34" charset="0"/>
              </a:rPr>
              <a:pPr>
                <a:spcBef>
                  <a:spcPct val="0"/>
                </a:spcBef>
                <a:buClrTx/>
                <a:buSzTx/>
                <a:buFontTx/>
                <a:buNone/>
              </a:pPr>
              <a:t>12</a:t>
            </a:fld>
            <a:endParaRPr lang="en-US" altLang="en-US" sz="1200">
              <a:latin typeface="Arial Black" panose="020B0A04020102020204" pitchFamily="34" charset="0"/>
            </a:endParaRPr>
          </a:p>
        </p:txBody>
      </p:sp>
      <p:sp>
        <p:nvSpPr>
          <p:cNvPr id="92166" name="AutoShape 4" descr="Click to collapse">
            <a:extLst>
              <a:ext uri="{FF2B5EF4-FFF2-40B4-BE49-F238E27FC236}">
                <a16:creationId xmlns:a16="http://schemas.microsoft.com/office/drawing/2014/main" id="{CE497538-2D1B-403D-BF75-96A3019DF939}"/>
              </a:ext>
            </a:extLst>
          </p:cNvPr>
          <p:cNvSpPr>
            <a:spLocks noChangeAspect="1" noChangeArrowheads="1"/>
          </p:cNvSpPr>
          <p:nvPr/>
        </p:nvSpPr>
        <p:spPr bwMode="auto">
          <a:xfrm>
            <a:off x="1679576" y="46039"/>
            <a:ext cx="5762625" cy="418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1DFC2002-6F3F-4F62-B82D-7746F24E2BAA}"/>
              </a:ext>
            </a:extLst>
          </p:cNvPr>
          <p:cNvSpPr>
            <a:spLocks noGrp="1" noChangeArrowheads="1"/>
          </p:cNvSpPr>
          <p:nvPr>
            <p:ph type="title"/>
          </p:nvPr>
        </p:nvSpPr>
        <p:spPr/>
        <p:txBody>
          <a:bodyPr/>
          <a:lstStyle/>
          <a:p>
            <a:pPr eaLnBrk="1" hangingPunct="1"/>
            <a:r>
              <a:rPr lang="en-US" altLang="en-US">
                <a:solidFill>
                  <a:schemeClr val="bg2"/>
                </a:solidFill>
              </a:rPr>
              <a:t>Loading Fact Tables</a:t>
            </a:r>
          </a:p>
        </p:txBody>
      </p:sp>
      <p:sp>
        <p:nvSpPr>
          <p:cNvPr id="94211" name="Rectangle 3">
            <a:extLst>
              <a:ext uri="{FF2B5EF4-FFF2-40B4-BE49-F238E27FC236}">
                <a16:creationId xmlns:a16="http://schemas.microsoft.com/office/drawing/2014/main" id="{B7AFA35C-A2F3-4348-8129-02137086EAF4}"/>
              </a:ext>
            </a:extLst>
          </p:cNvPr>
          <p:cNvSpPr>
            <a:spLocks noGrp="1" noChangeArrowheads="1"/>
          </p:cNvSpPr>
          <p:nvPr>
            <p:ph idx="1"/>
          </p:nvPr>
        </p:nvSpPr>
        <p:spPr/>
        <p:txBody>
          <a:bodyPr/>
          <a:lstStyle/>
          <a:p>
            <a:pPr eaLnBrk="1" hangingPunct="1"/>
            <a:r>
              <a:rPr lang="en-US" altLang="en-US"/>
              <a:t>Managing Indexes</a:t>
            </a:r>
          </a:p>
          <a:p>
            <a:pPr lvl="1" eaLnBrk="1" hangingPunct="1"/>
            <a:r>
              <a:rPr lang="en-US" altLang="en-US"/>
              <a:t>Performance Killers at load time</a:t>
            </a:r>
          </a:p>
          <a:p>
            <a:pPr lvl="1" eaLnBrk="1" hangingPunct="1"/>
            <a:r>
              <a:rPr lang="en-US" altLang="en-US"/>
              <a:t>Drop all indexes in pre-load time</a:t>
            </a:r>
          </a:p>
          <a:p>
            <a:pPr lvl="1" eaLnBrk="1" hangingPunct="1"/>
            <a:r>
              <a:rPr lang="en-US" altLang="en-US"/>
              <a:t>Segregate Updates from inserts</a:t>
            </a:r>
          </a:p>
          <a:p>
            <a:pPr lvl="1" eaLnBrk="1" hangingPunct="1"/>
            <a:r>
              <a:rPr lang="en-US" altLang="en-US"/>
              <a:t>Load updates</a:t>
            </a:r>
          </a:p>
          <a:p>
            <a:pPr lvl="1" eaLnBrk="1" hangingPunct="1"/>
            <a:r>
              <a:rPr lang="en-US" altLang="en-US"/>
              <a:t>Rebuild indexes</a:t>
            </a:r>
          </a:p>
        </p:txBody>
      </p:sp>
      <p:sp>
        <p:nvSpPr>
          <p:cNvPr id="94212" name="Footer Placeholder 1">
            <a:extLst>
              <a:ext uri="{FF2B5EF4-FFF2-40B4-BE49-F238E27FC236}">
                <a16:creationId xmlns:a16="http://schemas.microsoft.com/office/drawing/2014/main" id="{F13EAFB7-6A80-46F2-9A5E-B5D4F7E92B47}"/>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200"/>
              <a:t>ETL process in DW</a:t>
            </a:r>
          </a:p>
        </p:txBody>
      </p:sp>
      <p:sp>
        <p:nvSpPr>
          <p:cNvPr id="94213" name="Slide Number Placeholder 2">
            <a:extLst>
              <a:ext uri="{FF2B5EF4-FFF2-40B4-BE49-F238E27FC236}">
                <a16:creationId xmlns:a16="http://schemas.microsoft.com/office/drawing/2014/main" id="{C0D7C4C3-A706-4393-A182-A023015B2DC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6E073000-6DED-4D1C-B95E-827A7977F1F1}" type="slidenum">
              <a:rPr lang="en-US" altLang="en-US" sz="1200">
                <a:latin typeface="Arial Black" panose="020B0A04020102020204" pitchFamily="34" charset="0"/>
              </a:rPr>
              <a:pPr>
                <a:spcBef>
                  <a:spcPct val="0"/>
                </a:spcBef>
                <a:buClrTx/>
                <a:buSzTx/>
                <a:buFontTx/>
                <a:buNone/>
              </a:pPr>
              <a:t>13</a:t>
            </a:fld>
            <a:endParaRPr lang="en-US" altLang="en-US" sz="1200">
              <a:latin typeface="Arial Black" panose="020B0A040201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3D5F62F6-0C1B-4749-AB71-9F24D9AF8609}"/>
              </a:ext>
            </a:extLst>
          </p:cNvPr>
          <p:cNvSpPr>
            <a:spLocks noGrp="1" noChangeArrowheads="1"/>
          </p:cNvSpPr>
          <p:nvPr>
            <p:ph type="title"/>
          </p:nvPr>
        </p:nvSpPr>
        <p:spPr/>
        <p:txBody>
          <a:bodyPr/>
          <a:lstStyle/>
          <a:p>
            <a:pPr eaLnBrk="1" hangingPunct="1"/>
            <a:endParaRPr lang="en-US" altLang="en-US"/>
          </a:p>
        </p:txBody>
      </p:sp>
      <p:sp>
        <p:nvSpPr>
          <p:cNvPr id="96259" name="Rectangle 3">
            <a:extLst>
              <a:ext uri="{FF2B5EF4-FFF2-40B4-BE49-F238E27FC236}">
                <a16:creationId xmlns:a16="http://schemas.microsoft.com/office/drawing/2014/main" id="{257512DF-F037-4116-9E7D-B9553717D810}"/>
              </a:ext>
            </a:extLst>
          </p:cNvPr>
          <p:cNvSpPr>
            <a:spLocks noGrp="1" noChangeArrowheads="1"/>
          </p:cNvSpPr>
          <p:nvPr>
            <p:ph idx="1"/>
          </p:nvPr>
        </p:nvSpPr>
        <p:spPr/>
        <p:txBody>
          <a:bodyPr/>
          <a:lstStyle/>
          <a:p>
            <a:pPr eaLnBrk="1" hangingPunct="1"/>
            <a:r>
              <a:rPr lang="en-US" altLang="en-US"/>
              <a:t>Questions</a:t>
            </a:r>
          </a:p>
        </p:txBody>
      </p:sp>
      <p:sp>
        <p:nvSpPr>
          <p:cNvPr id="96260" name="Footer Placeholder 1">
            <a:extLst>
              <a:ext uri="{FF2B5EF4-FFF2-40B4-BE49-F238E27FC236}">
                <a16:creationId xmlns:a16="http://schemas.microsoft.com/office/drawing/2014/main" id="{1BDBE5CC-86C4-49C4-B1C4-E0CB94F46322}"/>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200"/>
              <a:t>ETL process in DW</a:t>
            </a:r>
          </a:p>
        </p:txBody>
      </p:sp>
      <p:sp>
        <p:nvSpPr>
          <p:cNvPr id="96261" name="Slide Number Placeholder 2">
            <a:extLst>
              <a:ext uri="{FF2B5EF4-FFF2-40B4-BE49-F238E27FC236}">
                <a16:creationId xmlns:a16="http://schemas.microsoft.com/office/drawing/2014/main" id="{DB2D4F38-73B8-4979-9570-344E4A832499}"/>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DCB69445-82A8-4BA8-9F1B-FBCC6D787859}" type="slidenum">
              <a:rPr lang="en-US" altLang="en-US" sz="1200">
                <a:latin typeface="Arial Black" panose="020B0A04020102020204" pitchFamily="34" charset="0"/>
              </a:rPr>
              <a:pPr>
                <a:spcBef>
                  <a:spcPct val="0"/>
                </a:spcBef>
                <a:buClrTx/>
                <a:buSzTx/>
                <a:buFontTx/>
                <a:buNone/>
              </a:pPr>
              <a:t>14</a:t>
            </a:fld>
            <a:endParaRPr lang="en-US" altLang="en-US" sz="1200">
              <a:latin typeface="Arial Black" panose="020B0A040201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DC30610F-A400-4FEC-B491-B0FA9DC5960B}"/>
              </a:ext>
            </a:extLst>
          </p:cNvPr>
          <p:cNvSpPr>
            <a:spLocks noGrp="1" noChangeArrowheads="1"/>
          </p:cNvSpPr>
          <p:nvPr>
            <p:ph type="title"/>
          </p:nvPr>
        </p:nvSpPr>
        <p:spPr/>
        <p:txBody>
          <a:bodyPr/>
          <a:lstStyle/>
          <a:p>
            <a:pPr eaLnBrk="1" hangingPunct="1"/>
            <a:r>
              <a:rPr lang="en-US" altLang="en-US">
                <a:solidFill>
                  <a:schemeClr val="bg2"/>
                </a:solidFill>
              </a:rPr>
              <a:t>Loading Dimensions</a:t>
            </a:r>
          </a:p>
        </p:txBody>
      </p:sp>
      <p:sp>
        <p:nvSpPr>
          <p:cNvPr id="71683" name="Rectangle 3">
            <a:extLst>
              <a:ext uri="{FF2B5EF4-FFF2-40B4-BE49-F238E27FC236}">
                <a16:creationId xmlns:a16="http://schemas.microsoft.com/office/drawing/2014/main" id="{6FF69609-0B40-4956-899E-396E1A39E768}"/>
              </a:ext>
            </a:extLst>
          </p:cNvPr>
          <p:cNvSpPr>
            <a:spLocks noGrp="1" noChangeArrowheads="1"/>
          </p:cNvSpPr>
          <p:nvPr>
            <p:ph idx="1"/>
          </p:nvPr>
        </p:nvSpPr>
        <p:spPr/>
        <p:txBody>
          <a:bodyPr>
            <a:normAutofit/>
          </a:bodyPr>
          <a:lstStyle/>
          <a:p>
            <a:pPr eaLnBrk="1" hangingPunct="1">
              <a:lnSpc>
                <a:spcPct val="90000"/>
              </a:lnSpc>
            </a:pPr>
            <a:r>
              <a:rPr lang="en-US" altLang="en-US" sz="2400"/>
              <a:t>Physically built to have the </a:t>
            </a:r>
            <a:r>
              <a:rPr lang="en-US" altLang="en-US" sz="2400">
                <a:solidFill>
                  <a:schemeClr val="bg2"/>
                </a:solidFill>
              </a:rPr>
              <a:t>minimal sets of components</a:t>
            </a:r>
          </a:p>
          <a:p>
            <a:pPr eaLnBrk="1" hangingPunct="1">
              <a:lnSpc>
                <a:spcPct val="90000"/>
              </a:lnSpc>
            </a:pPr>
            <a:r>
              <a:rPr lang="en-US" altLang="en-US" sz="2400"/>
              <a:t>The primary key is a single field containing meaningless unique integer – </a:t>
            </a:r>
            <a:r>
              <a:rPr lang="en-US" altLang="en-US" sz="2400">
                <a:solidFill>
                  <a:schemeClr val="bg2"/>
                </a:solidFill>
              </a:rPr>
              <a:t>Surrogate Keys</a:t>
            </a:r>
          </a:p>
          <a:p>
            <a:pPr eaLnBrk="1" hangingPunct="1">
              <a:lnSpc>
                <a:spcPct val="90000"/>
              </a:lnSpc>
            </a:pPr>
            <a:r>
              <a:rPr lang="en-US" altLang="en-US" sz="2400"/>
              <a:t>De-normalized flat tables – all attributes in a dimension must take on a single value in the presence of a dimension primary key.</a:t>
            </a:r>
          </a:p>
          <a:p>
            <a:pPr eaLnBrk="1" hangingPunct="1">
              <a:lnSpc>
                <a:spcPct val="90000"/>
              </a:lnSpc>
            </a:pPr>
            <a:r>
              <a:rPr lang="en-US" altLang="en-US" sz="2400"/>
              <a:t>Should possess one or more other fields that compose the natural key of the dimension</a:t>
            </a:r>
          </a:p>
          <a:p>
            <a:pPr eaLnBrk="1" hangingPunct="1">
              <a:lnSpc>
                <a:spcPct val="90000"/>
              </a:lnSpc>
            </a:pPr>
            <a:endParaRPr lang="en-US" altLang="en-US" sz="2400"/>
          </a:p>
        </p:txBody>
      </p:sp>
      <p:sp>
        <p:nvSpPr>
          <p:cNvPr id="71684" name="Footer Placeholder 1">
            <a:extLst>
              <a:ext uri="{FF2B5EF4-FFF2-40B4-BE49-F238E27FC236}">
                <a16:creationId xmlns:a16="http://schemas.microsoft.com/office/drawing/2014/main" id="{D7A14542-6675-4906-AB23-87A614BF5C4E}"/>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200"/>
              <a:t>ETL process in DW</a:t>
            </a:r>
          </a:p>
        </p:txBody>
      </p:sp>
      <p:sp>
        <p:nvSpPr>
          <p:cNvPr id="71685" name="Slide Number Placeholder 2">
            <a:extLst>
              <a:ext uri="{FF2B5EF4-FFF2-40B4-BE49-F238E27FC236}">
                <a16:creationId xmlns:a16="http://schemas.microsoft.com/office/drawing/2014/main" id="{4F3F262C-3C7B-4B8A-B2F1-B2611875944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A1668044-275F-443F-A086-F46CE1E514D2}" type="slidenum">
              <a:rPr lang="en-US" altLang="en-US" sz="1200">
                <a:latin typeface="Arial Black" panose="020B0A04020102020204" pitchFamily="34" charset="0"/>
              </a:rPr>
              <a:pPr>
                <a:spcBef>
                  <a:spcPct val="0"/>
                </a:spcBef>
                <a:buClrTx/>
                <a:buSzTx/>
                <a:buFontTx/>
                <a:buNone/>
              </a:pPr>
              <a:t>2</a:t>
            </a:fld>
            <a:endParaRPr lang="en-US" altLang="en-US" sz="1200">
              <a:latin typeface="Arial Black" panose="020B0A040201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81B2970B-9458-458C-84CE-5BEFA0D0154B}"/>
              </a:ext>
            </a:extLst>
          </p:cNvPr>
          <p:cNvSpPr>
            <a:spLocks noGrp="1" noChangeArrowheads="1"/>
          </p:cNvSpPr>
          <p:nvPr>
            <p:ph type="title"/>
          </p:nvPr>
        </p:nvSpPr>
        <p:spPr/>
        <p:txBody>
          <a:bodyPr/>
          <a:lstStyle/>
          <a:p>
            <a:pPr eaLnBrk="1" hangingPunct="1"/>
            <a:endParaRPr lang="en-US" altLang="en-US"/>
          </a:p>
        </p:txBody>
      </p:sp>
      <p:pic>
        <p:nvPicPr>
          <p:cNvPr id="73731" name="Picture 3">
            <a:extLst>
              <a:ext uri="{FF2B5EF4-FFF2-40B4-BE49-F238E27FC236}">
                <a16:creationId xmlns:a16="http://schemas.microsoft.com/office/drawing/2014/main" id="{0F080ABC-CBD7-495E-ABE7-0C9084CD7AD2}"/>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981200" y="1981200"/>
            <a:ext cx="5943600" cy="3886200"/>
          </a:xfrm>
        </p:spPr>
      </p:pic>
      <p:sp>
        <p:nvSpPr>
          <p:cNvPr id="73732" name="Footer Placeholder 1">
            <a:extLst>
              <a:ext uri="{FF2B5EF4-FFF2-40B4-BE49-F238E27FC236}">
                <a16:creationId xmlns:a16="http://schemas.microsoft.com/office/drawing/2014/main" id="{E31CC1BC-6DCD-462C-9124-504989FD76F9}"/>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200"/>
              <a:t>ETL process in DW</a:t>
            </a:r>
          </a:p>
        </p:txBody>
      </p:sp>
      <p:sp>
        <p:nvSpPr>
          <p:cNvPr id="73733" name="Slide Number Placeholder 2">
            <a:extLst>
              <a:ext uri="{FF2B5EF4-FFF2-40B4-BE49-F238E27FC236}">
                <a16:creationId xmlns:a16="http://schemas.microsoft.com/office/drawing/2014/main" id="{6222EBAF-9C06-4F68-AEDE-06E788F9785E}"/>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71F1F0FB-3D7C-4870-9AB0-41C6A79BB443}" type="slidenum">
              <a:rPr lang="en-US" altLang="en-US" sz="1200">
                <a:latin typeface="Arial Black" panose="020B0A04020102020204" pitchFamily="34" charset="0"/>
              </a:rPr>
              <a:pPr>
                <a:spcBef>
                  <a:spcPct val="0"/>
                </a:spcBef>
                <a:buClrTx/>
                <a:buSzTx/>
                <a:buFontTx/>
                <a:buNone/>
              </a:pPr>
              <a:t>3</a:t>
            </a:fld>
            <a:endParaRPr lang="en-US" altLang="en-US" sz="1200">
              <a:latin typeface="Arial Black" panose="020B0A04020102020204" pitchFamily="34" charset="0"/>
            </a:endParaRPr>
          </a:p>
        </p:txBody>
      </p:sp>
      <p:sp>
        <p:nvSpPr>
          <p:cNvPr id="73734" name="AutoShape 5" descr="Click to collapse">
            <a:extLst>
              <a:ext uri="{FF2B5EF4-FFF2-40B4-BE49-F238E27FC236}">
                <a16:creationId xmlns:a16="http://schemas.microsoft.com/office/drawing/2014/main" id="{DE2E0021-3C64-45DD-A5E5-AE865A932100}"/>
              </a:ext>
            </a:extLst>
          </p:cNvPr>
          <p:cNvSpPr>
            <a:spLocks noChangeAspect="1" noChangeArrowheads="1"/>
          </p:cNvSpPr>
          <p:nvPr/>
        </p:nvSpPr>
        <p:spPr bwMode="auto">
          <a:xfrm>
            <a:off x="1679576" y="46039"/>
            <a:ext cx="5762625" cy="418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1AE23FC7-D7CB-44EC-AC92-F6158F4DFBB3}"/>
              </a:ext>
            </a:extLst>
          </p:cNvPr>
          <p:cNvSpPr>
            <a:spLocks noGrp="1" noChangeArrowheads="1"/>
          </p:cNvSpPr>
          <p:nvPr>
            <p:ph type="title"/>
          </p:nvPr>
        </p:nvSpPr>
        <p:spPr/>
        <p:txBody>
          <a:bodyPr/>
          <a:lstStyle/>
          <a:p>
            <a:pPr eaLnBrk="1" hangingPunct="1"/>
            <a:endParaRPr lang="en-US" altLang="en-US"/>
          </a:p>
        </p:txBody>
      </p:sp>
      <p:sp>
        <p:nvSpPr>
          <p:cNvPr id="75779" name="Rectangle 3">
            <a:extLst>
              <a:ext uri="{FF2B5EF4-FFF2-40B4-BE49-F238E27FC236}">
                <a16:creationId xmlns:a16="http://schemas.microsoft.com/office/drawing/2014/main" id="{CBB93043-91E1-4338-AB1A-6C459B4B5C41}"/>
              </a:ext>
            </a:extLst>
          </p:cNvPr>
          <p:cNvSpPr>
            <a:spLocks noGrp="1" noChangeArrowheads="1"/>
          </p:cNvSpPr>
          <p:nvPr>
            <p:ph idx="1"/>
          </p:nvPr>
        </p:nvSpPr>
        <p:spPr/>
        <p:txBody>
          <a:bodyPr>
            <a:normAutofit/>
          </a:bodyPr>
          <a:lstStyle/>
          <a:p>
            <a:pPr eaLnBrk="1" hangingPunct="1">
              <a:lnSpc>
                <a:spcPct val="90000"/>
              </a:lnSpc>
            </a:pPr>
            <a:r>
              <a:rPr lang="en-US" altLang="en-US" sz="2400"/>
              <a:t>The data loading module consists of all the steps required to administer </a:t>
            </a:r>
            <a:r>
              <a:rPr lang="en-US" altLang="en-US" sz="2400">
                <a:solidFill>
                  <a:schemeClr val="bg2"/>
                </a:solidFill>
              </a:rPr>
              <a:t>slowly changing dimensions (SCD)</a:t>
            </a:r>
            <a:r>
              <a:rPr lang="en-US" altLang="en-US" sz="2400"/>
              <a:t> and write the dimension to disk as a physical table in the proper dimensional format with correct primary keys, correct natural keys, and final descriptive attributes.</a:t>
            </a:r>
          </a:p>
          <a:p>
            <a:pPr eaLnBrk="1" hangingPunct="1">
              <a:lnSpc>
                <a:spcPct val="90000"/>
              </a:lnSpc>
            </a:pPr>
            <a:r>
              <a:rPr lang="en-US" altLang="en-US" sz="2400">
                <a:solidFill>
                  <a:schemeClr val="bg2"/>
                </a:solidFill>
              </a:rPr>
              <a:t>Creating and assigning the surrogate keys</a:t>
            </a:r>
            <a:r>
              <a:rPr lang="en-US" altLang="en-US" sz="2400"/>
              <a:t> occur in this module. </a:t>
            </a:r>
          </a:p>
          <a:p>
            <a:pPr eaLnBrk="1" hangingPunct="1">
              <a:lnSpc>
                <a:spcPct val="90000"/>
              </a:lnSpc>
            </a:pPr>
            <a:r>
              <a:rPr lang="en-US" altLang="en-US" sz="2400"/>
              <a:t>The table is </a:t>
            </a:r>
            <a:r>
              <a:rPr lang="en-US" altLang="en-US" sz="2400">
                <a:solidFill>
                  <a:schemeClr val="bg2"/>
                </a:solidFill>
              </a:rPr>
              <a:t>definitely staged</a:t>
            </a:r>
            <a:r>
              <a:rPr lang="en-US" altLang="en-US" sz="2400"/>
              <a:t>, since it is the object to be loaded into the presentation system of the data warehouse. </a:t>
            </a:r>
          </a:p>
        </p:txBody>
      </p:sp>
      <p:sp>
        <p:nvSpPr>
          <p:cNvPr id="75780" name="Footer Placeholder 1">
            <a:extLst>
              <a:ext uri="{FF2B5EF4-FFF2-40B4-BE49-F238E27FC236}">
                <a16:creationId xmlns:a16="http://schemas.microsoft.com/office/drawing/2014/main" id="{DE24F1DD-C45E-44FA-BFA0-3DBAE103740F}"/>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200"/>
              <a:t>ETL process in DW</a:t>
            </a:r>
          </a:p>
        </p:txBody>
      </p:sp>
      <p:sp>
        <p:nvSpPr>
          <p:cNvPr id="75781" name="Slide Number Placeholder 2">
            <a:extLst>
              <a:ext uri="{FF2B5EF4-FFF2-40B4-BE49-F238E27FC236}">
                <a16:creationId xmlns:a16="http://schemas.microsoft.com/office/drawing/2014/main" id="{D548084E-4A72-4C1B-A306-C0F93491EB2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A3705E16-8E53-4AA4-B01A-AEB7DC1262A7}" type="slidenum">
              <a:rPr lang="en-US" altLang="en-US" sz="1200">
                <a:latin typeface="Arial Black" panose="020B0A04020102020204" pitchFamily="34" charset="0"/>
              </a:rPr>
              <a:pPr>
                <a:spcBef>
                  <a:spcPct val="0"/>
                </a:spcBef>
                <a:buClrTx/>
                <a:buSzTx/>
                <a:buFontTx/>
                <a:buNone/>
              </a:pPr>
              <a:t>4</a:t>
            </a:fld>
            <a:endParaRPr lang="en-US" altLang="en-US" sz="1200">
              <a:latin typeface="Arial Black" panose="020B0A040201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0E7AADBE-3188-471F-A448-45FC03C41E90}"/>
              </a:ext>
            </a:extLst>
          </p:cNvPr>
          <p:cNvSpPr>
            <a:spLocks noGrp="1" noChangeArrowheads="1"/>
          </p:cNvSpPr>
          <p:nvPr>
            <p:ph type="title"/>
          </p:nvPr>
        </p:nvSpPr>
        <p:spPr/>
        <p:txBody>
          <a:bodyPr/>
          <a:lstStyle/>
          <a:p>
            <a:pPr eaLnBrk="1" hangingPunct="1"/>
            <a:r>
              <a:rPr lang="en-US" altLang="en-US">
                <a:solidFill>
                  <a:schemeClr val="bg2"/>
                </a:solidFill>
              </a:rPr>
              <a:t>Loading dimensions</a:t>
            </a:r>
          </a:p>
        </p:txBody>
      </p:sp>
      <p:sp>
        <p:nvSpPr>
          <p:cNvPr id="77827" name="Rectangle 3">
            <a:extLst>
              <a:ext uri="{FF2B5EF4-FFF2-40B4-BE49-F238E27FC236}">
                <a16:creationId xmlns:a16="http://schemas.microsoft.com/office/drawing/2014/main" id="{47C14B5E-2BB7-4732-B64C-C0835C5D595E}"/>
              </a:ext>
            </a:extLst>
          </p:cNvPr>
          <p:cNvSpPr>
            <a:spLocks noGrp="1" noChangeArrowheads="1"/>
          </p:cNvSpPr>
          <p:nvPr>
            <p:ph idx="1"/>
          </p:nvPr>
        </p:nvSpPr>
        <p:spPr/>
        <p:txBody>
          <a:bodyPr/>
          <a:lstStyle/>
          <a:p>
            <a:pPr eaLnBrk="1" hangingPunct="1"/>
            <a:r>
              <a:rPr lang="en-US" altLang="en-US"/>
              <a:t>When DW receives notification that an existing row in dimension has changed it gives out 3 types of responses</a:t>
            </a:r>
          </a:p>
          <a:p>
            <a:pPr lvl="1" eaLnBrk="1" hangingPunct="1">
              <a:buFont typeface="Wingdings" panose="05000000000000000000" pitchFamily="2" charset="2"/>
              <a:buNone/>
            </a:pPr>
            <a:r>
              <a:rPr lang="en-US" altLang="en-US"/>
              <a:t>Type 1</a:t>
            </a:r>
          </a:p>
          <a:p>
            <a:pPr lvl="1" eaLnBrk="1" hangingPunct="1">
              <a:buFont typeface="Wingdings" panose="05000000000000000000" pitchFamily="2" charset="2"/>
              <a:buNone/>
            </a:pPr>
            <a:r>
              <a:rPr lang="en-US" altLang="en-US"/>
              <a:t>Type 2</a:t>
            </a:r>
          </a:p>
          <a:p>
            <a:pPr lvl="1" eaLnBrk="1" hangingPunct="1">
              <a:buFont typeface="Wingdings" panose="05000000000000000000" pitchFamily="2" charset="2"/>
              <a:buNone/>
            </a:pPr>
            <a:r>
              <a:rPr lang="en-US" altLang="en-US"/>
              <a:t>Type 3</a:t>
            </a:r>
          </a:p>
        </p:txBody>
      </p:sp>
      <p:sp>
        <p:nvSpPr>
          <p:cNvPr id="77828" name="Footer Placeholder 1">
            <a:extLst>
              <a:ext uri="{FF2B5EF4-FFF2-40B4-BE49-F238E27FC236}">
                <a16:creationId xmlns:a16="http://schemas.microsoft.com/office/drawing/2014/main" id="{CE0DBEA8-5604-41D3-AA9B-7E6160AF42B5}"/>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200"/>
              <a:t>ETL process in DW</a:t>
            </a:r>
          </a:p>
        </p:txBody>
      </p:sp>
      <p:sp>
        <p:nvSpPr>
          <p:cNvPr id="77829" name="Slide Number Placeholder 2">
            <a:extLst>
              <a:ext uri="{FF2B5EF4-FFF2-40B4-BE49-F238E27FC236}">
                <a16:creationId xmlns:a16="http://schemas.microsoft.com/office/drawing/2014/main" id="{DBD71565-CF4A-4F63-935E-D67903759B6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988891EF-5955-42AF-8AA0-1335F84A0EB9}" type="slidenum">
              <a:rPr lang="en-US" altLang="en-US" sz="1200">
                <a:latin typeface="Arial Black" panose="020B0A04020102020204" pitchFamily="34" charset="0"/>
              </a:rPr>
              <a:pPr>
                <a:spcBef>
                  <a:spcPct val="0"/>
                </a:spcBef>
                <a:buClrTx/>
                <a:buSzTx/>
                <a:buFontTx/>
                <a:buNone/>
              </a:pPr>
              <a:t>5</a:t>
            </a:fld>
            <a:endParaRPr lang="en-US" altLang="en-US" sz="1200">
              <a:latin typeface="Arial Black" panose="020B0A040201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893D2C0D-1429-49DA-A31C-821126B37982}"/>
              </a:ext>
            </a:extLst>
          </p:cNvPr>
          <p:cNvSpPr>
            <a:spLocks noGrp="1" noChangeArrowheads="1"/>
          </p:cNvSpPr>
          <p:nvPr>
            <p:ph type="title"/>
          </p:nvPr>
        </p:nvSpPr>
        <p:spPr/>
        <p:txBody>
          <a:bodyPr/>
          <a:lstStyle/>
          <a:p>
            <a:pPr eaLnBrk="1" hangingPunct="1"/>
            <a:r>
              <a:rPr lang="en-US" altLang="en-US">
                <a:solidFill>
                  <a:schemeClr val="bg2"/>
                </a:solidFill>
              </a:rPr>
              <a:t>Type 1 Dimension</a:t>
            </a:r>
          </a:p>
        </p:txBody>
      </p:sp>
      <p:pic>
        <p:nvPicPr>
          <p:cNvPr id="79875" name="Picture 3">
            <a:extLst>
              <a:ext uri="{FF2B5EF4-FFF2-40B4-BE49-F238E27FC236}">
                <a16:creationId xmlns:a16="http://schemas.microsoft.com/office/drawing/2014/main" id="{1CA78CA4-FC70-43DD-A01B-F2A070286CC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981200" y="1981201"/>
            <a:ext cx="5105400" cy="2411413"/>
          </a:xfrm>
        </p:spPr>
      </p:pic>
      <p:sp>
        <p:nvSpPr>
          <p:cNvPr id="79876" name="Footer Placeholder 1">
            <a:extLst>
              <a:ext uri="{FF2B5EF4-FFF2-40B4-BE49-F238E27FC236}">
                <a16:creationId xmlns:a16="http://schemas.microsoft.com/office/drawing/2014/main" id="{7F31CEBA-5232-4B32-B434-B0F35D53C7B9}"/>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200"/>
              <a:t>ETL process in DW</a:t>
            </a:r>
          </a:p>
        </p:txBody>
      </p:sp>
      <p:sp>
        <p:nvSpPr>
          <p:cNvPr id="79877" name="Slide Number Placeholder 2">
            <a:extLst>
              <a:ext uri="{FF2B5EF4-FFF2-40B4-BE49-F238E27FC236}">
                <a16:creationId xmlns:a16="http://schemas.microsoft.com/office/drawing/2014/main" id="{A8EE5BA6-4C4A-4A4D-809E-F57F8851B97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3B07D91F-67F5-4ED5-9635-3DCDDE975628}" type="slidenum">
              <a:rPr lang="en-US" altLang="en-US" sz="1200">
                <a:latin typeface="Arial Black" panose="020B0A04020102020204" pitchFamily="34" charset="0"/>
              </a:rPr>
              <a:pPr>
                <a:spcBef>
                  <a:spcPct val="0"/>
                </a:spcBef>
                <a:buClrTx/>
                <a:buSzTx/>
                <a:buFontTx/>
                <a:buNone/>
              </a:pPr>
              <a:t>6</a:t>
            </a:fld>
            <a:endParaRPr lang="en-US" altLang="en-US" sz="1200">
              <a:latin typeface="Arial Black" panose="020B0A040201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4">
            <a:extLst>
              <a:ext uri="{FF2B5EF4-FFF2-40B4-BE49-F238E27FC236}">
                <a16:creationId xmlns:a16="http://schemas.microsoft.com/office/drawing/2014/main" id="{FA05C7BE-1747-4ACC-BFFB-92A2159C1EED}"/>
              </a:ext>
            </a:extLst>
          </p:cNvPr>
          <p:cNvSpPr>
            <a:spLocks noGrp="1" noChangeArrowheads="1"/>
          </p:cNvSpPr>
          <p:nvPr>
            <p:ph type="title"/>
          </p:nvPr>
        </p:nvSpPr>
        <p:spPr>
          <a:noFill/>
        </p:spPr>
        <p:txBody>
          <a:bodyPr/>
          <a:lstStyle/>
          <a:p>
            <a:pPr eaLnBrk="1" hangingPunct="1"/>
            <a:r>
              <a:rPr lang="en-US" altLang="en-US">
                <a:solidFill>
                  <a:schemeClr val="bg2"/>
                </a:solidFill>
              </a:rPr>
              <a:t>Type 2 Dimension</a:t>
            </a:r>
          </a:p>
        </p:txBody>
      </p:sp>
      <p:pic>
        <p:nvPicPr>
          <p:cNvPr id="81923" name="Picture 3">
            <a:extLst>
              <a:ext uri="{FF2B5EF4-FFF2-40B4-BE49-F238E27FC236}">
                <a16:creationId xmlns:a16="http://schemas.microsoft.com/office/drawing/2014/main" id="{1E807BE4-83F6-4595-AAED-29B055919D6E}"/>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981200" y="1981200"/>
            <a:ext cx="7162800" cy="3200400"/>
          </a:xfrm>
        </p:spPr>
      </p:pic>
      <p:sp>
        <p:nvSpPr>
          <p:cNvPr id="81924" name="Footer Placeholder 1">
            <a:extLst>
              <a:ext uri="{FF2B5EF4-FFF2-40B4-BE49-F238E27FC236}">
                <a16:creationId xmlns:a16="http://schemas.microsoft.com/office/drawing/2014/main" id="{AA852D59-06E7-44E3-9934-8FA918F098F4}"/>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200"/>
              <a:t>ETL process in DW</a:t>
            </a:r>
          </a:p>
        </p:txBody>
      </p:sp>
      <p:sp>
        <p:nvSpPr>
          <p:cNvPr id="81925" name="Slide Number Placeholder 2">
            <a:extLst>
              <a:ext uri="{FF2B5EF4-FFF2-40B4-BE49-F238E27FC236}">
                <a16:creationId xmlns:a16="http://schemas.microsoft.com/office/drawing/2014/main" id="{7DABDCAA-7F68-4FDC-B543-6F6F21D4B9DB}"/>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20C16ECC-8C75-4D5D-A547-BBFB2E2D923A}" type="slidenum">
              <a:rPr lang="en-US" altLang="en-US" sz="1200">
                <a:latin typeface="Arial Black" panose="020B0A04020102020204" pitchFamily="34" charset="0"/>
              </a:rPr>
              <a:pPr>
                <a:spcBef>
                  <a:spcPct val="0"/>
                </a:spcBef>
                <a:buClrTx/>
                <a:buSzTx/>
                <a:buFontTx/>
                <a:buNone/>
              </a:pPr>
              <a:t>7</a:t>
            </a:fld>
            <a:endParaRPr lang="en-US" altLang="en-US" sz="1200">
              <a:latin typeface="Arial Black" panose="020B0A040201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4F235B83-6CF4-4F67-99AC-A42564FD9B10}"/>
              </a:ext>
            </a:extLst>
          </p:cNvPr>
          <p:cNvSpPr>
            <a:spLocks noGrp="1" noChangeArrowheads="1"/>
          </p:cNvSpPr>
          <p:nvPr>
            <p:ph type="title"/>
          </p:nvPr>
        </p:nvSpPr>
        <p:spPr/>
        <p:txBody>
          <a:bodyPr/>
          <a:lstStyle/>
          <a:p>
            <a:pPr eaLnBrk="1" hangingPunct="1"/>
            <a:r>
              <a:rPr lang="en-US" altLang="en-US">
                <a:solidFill>
                  <a:schemeClr val="bg2"/>
                </a:solidFill>
              </a:rPr>
              <a:t>Type 3 Dimensions</a:t>
            </a:r>
          </a:p>
        </p:txBody>
      </p:sp>
      <p:pic>
        <p:nvPicPr>
          <p:cNvPr id="83971" name="Picture 3">
            <a:extLst>
              <a:ext uri="{FF2B5EF4-FFF2-40B4-BE49-F238E27FC236}">
                <a16:creationId xmlns:a16="http://schemas.microsoft.com/office/drawing/2014/main" id="{DEC64356-0516-492D-B967-F671D9FF84C8}"/>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981200" y="1981200"/>
            <a:ext cx="5943600" cy="3429000"/>
          </a:xfrm>
        </p:spPr>
      </p:pic>
      <p:sp>
        <p:nvSpPr>
          <p:cNvPr id="83972" name="Footer Placeholder 1">
            <a:extLst>
              <a:ext uri="{FF2B5EF4-FFF2-40B4-BE49-F238E27FC236}">
                <a16:creationId xmlns:a16="http://schemas.microsoft.com/office/drawing/2014/main" id="{A7326CCE-AF9A-41DC-87EB-20A63C996AAC}"/>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200"/>
              <a:t>ETL process in DW</a:t>
            </a:r>
          </a:p>
        </p:txBody>
      </p:sp>
      <p:sp>
        <p:nvSpPr>
          <p:cNvPr id="83973" name="Slide Number Placeholder 2">
            <a:extLst>
              <a:ext uri="{FF2B5EF4-FFF2-40B4-BE49-F238E27FC236}">
                <a16:creationId xmlns:a16="http://schemas.microsoft.com/office/drawing/2014/main" id="{B0D75607-9563-4FB4-BA40-EF88333369AF}"/>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A1977078-E2D9-4BC0-AE6D-C6DC8A4D07BD}" type="slidenum">
              <a:rPr lang="en-US" altLang="en-US" sz="1200">
                <a:latin typeface="Arial Black" panose="020B0A04020102020204" pitchFamily="34" charset="0"/>
              </a:rPr>
              <a:pPr>
                <a:spcBef>
                  <a:spcPct val="0"/>
                </a:spcBef>
                <a:buClrTx/>
                <a:buSzTx/>
                <a:buFontTx/>
                <a:buNone/>
              </a:pPr>
              <a:t>8</a:t>
            </a:fld>
            <a:endParaRPr lang="en-US" altLang="en-US" sz="1200">
              <a:latin typeface="Arial Black" panose="020B0A040201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07168A47-9CB2-44DB-90F8-D9D1ED8D7C9F}"/>
              </a:ext>
            </a:extLst>
          </p:cNvPr>
          <p:cNvSpPr>
            <a:spLocks noGrp="1" noChangeArrowheads="1"/>
          </p:cNvSpPr>
          <p:nvPr>
            <p:ph type="title"/>
          </p:nvPr>
        </p:nvSpPr>
        <p:spPr/>
        <p:txBody>
          <a:bodyPr/>
          <a:lstStyle/>
          <a:p>
            <a:pPr eaLnBrk="1" hangingPunct="1"/>
            <a:r>
              <a:rPr lang="en-US" altLang="en-US">
                <a:solidFill>
                  <a:schemeClr val="bg2"/>
                </a:solidFill>
              </a:rPr>
              <a:t>Loading facts</a:t>
            </a:r>
          </a:p>
        </p:txBody>
      </p:sp>
      <p:sp>
        <p:nvSpPr>
          <p:cNvPr id="86019" name="Rectangle 3">
            <a:extLst>
              <a:ext uri="{FF2B5EF4-FFF2-40B4-BE49-F238E27FC236}">
                <a16:creationId xmlns:a16="http://schemas.microsoft.com/office/drawing/2014/main" id="{E4510165-02D4-4A17-9381-1D32CC25556E}"/>
              </a:ext>
            </a:extLst>
          </p:cNvPr>
          <p:cNvSpPr>
            <a:spLocks noGrp="1" noChangeArrowheads="1"/>
          </p:cNvSpPr>
          <p:nvPr>
            <p:ph idx="1"/>
          </p:nvPr>
        </p:nvSpPr>
        <p:spPr/>
        <p:txBody>
          <a:bodyPr/>
          <a:lstStyle/>
          <a:p>
            <a:pPr eaLnBrk="1" hangingPunct="1"/>
            <a:r>
              <a:rPr lang="en-US" altLang="en-US"/>
              <a:t>Facts</a:t>
            </a:r>
          </a:p>
          <a:p>
            <a:pPr eaLnBrk="1" hangingPunct="1">
              <a:buFont typeface="Wingdings" panose="05000000000000000000" pitchFamily="2" charset="2"/>
              <a:buNone/>
            </a:pPr>
            <a:r>
              <a:rPr lang="en-US" altLang="en-US"/>
              <a:t>	Fact tables hold the measurements of an enterprise. The relationship between fact tables and measurements is extremely simple. If a measurement exists, it can be modeled as a fact table row. If a fact table row exists, it is a measurement </a:t>
            </a:r>
          </a:p>
        </p:txBody>
      </p:sp>
      <p:sp>
        <p:nvSpPr>
          <p:cNvPr id="86020" name="Footer Placeholder 1">
            <a:extLst>
              <a:ext uri="{FF2B5EF4-FFF2-40B4-BE49-F238E27FC236}">
                <a16:creationId xmlns:a16="http://schemas.microsoft.com/office/drawing/2014/main" id="{26E41831-B91F-4AD0-988F-B2DA18D12291}"/>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200"/>
              <a:t>ETL process in DW</a:t>
            </a:r>
          </a:p>
        </p:txBody>
      </p:sp>
      <p:sp>
        <p:nvSpPr>
          <p:cNvPr id="86021" name="Slide Number Placeholder 2">
            <a:extLst>
              <a:ext uri="{FF2B5EF4-FFF2-40B4-BE49-F238E27FC236}">
                <a16:creationId xmlns:a16="http://schemas.microsoft.com/office/drawing/2014/main" id="{3074449B-682B-4CEA-A2A6-7481D4A35837}"/>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8BC7B556-43FA-4095-8F62-5B5360B00EF2}" type="slidenum">
              <a:rPr lang="en-US" altLang="en-US" sz="1200">
                <a:latin typeface="Arial Black" panose="020B0A04020102020204" pitchFamily="34" charset="0"/>
              </a:rPr>
              <a:pPr>
                <a:spcBef>
                  <a:spcPct val="0"/>
                </a:spcBef>
                <a:buClrTx/>
                <a:buSzTx/>
                <a:buFontTx/>
                <a:buNone/>
              </a:pPr>
              <a:t>9</a:t>
            </a:fld>
            <a:endParaRPr lang="en-US" altLang="en-US" sz="1200">
              <a:latin typeface="Arial Black" panose="020B0A04020102020204" pitchFamily="34" charset="0"/>
            </a:endParaRPr>
          </a:p>
        </p:txBody>
      </p:sp>
    </p:spTree>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Metropolitan</Template>
  <TotalTime>0</TotalTime>
  <Words>451</Words>
  <Application>Microsoft Office PowerPoint</Application>
  <PresentationFormat>Widescreen</PresentationFormat>
  <Paragraphs>75</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Black</vt:lpstr>
      <vt:lpstr>Calibri</vt:lpstr>
      <vt:lpstr>Calibri Light</vt:lpstr>
      <vt:lpstr>Wingdings</vt:lpstr>
      <vt:lpstr>Metropolitan</vt:lpstr>
      <vt:lpstr>Loading</vt:lpstr>
      <vt:lpstr>Loading Dimensions</vt:lpstr>
      <vt:lpstr>PowerPoint Presentation</vt:lpstr>
      <vt:lpstr>PowerPoint Presentation</vt:lpstr>
      <vt:lpstr>Loading dimensions</vt:lpstr>
      <vt:lpstr>Type 1 Dimension</vt:lpstr>
      <vt:lpstr>Type 2 Dimension</vt:lpstr>
      <vt:lpstr>Type 3 Dimensions</vt:lpstr>
      <vt:lpstr>Loading facts</vt:lpstr>
      <vt:lpstr>Key Building Process - Facts</vt:lpstr>
      <vt:lpstr>Key Building Process</vt:lpstr>
      <vt:lpstr>PowerPoint Presentation</vt:lpstr>
      <vt:lpstr>Loading Fact Tables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Loading</dc:title>
  <dc:creator>zain sadozai</dc:creator>
  <cp:lastModifiedBy>zain sadozai</cp:lastModifiedBy>
  <cp:revision>1</cp:revision>
  <dcterms:created xsi:type="dcterms:W3CDTF">2020-03-18T18:13:52Z</dcterms:created>
  <dcterms:modified xsi:type="dcterms:W3CDTF">2020-03-18T18:14:07Z</dcterms:modified>
</cp:coreProperties>
</file>