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1" r:id="rId2"/>
    <p:sldId id="272" r:id="rId3"/>
    <p:sldId id="273" r:id="rId4"/>
    <p:sldId id="274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084BA-00F8-4143-A8E2-A1BBCA85025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B2150-72CF-4A6D-AAD8-B59FB2A09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2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868F1559-8BF5-4CD2-A774-1F23020B14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077DA7-C472-4DCC-8774-F68C81BC2EE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09FFA632-EA19-4ABC-8587-AE91AE7523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7FE19898-5827-4BD3-A14B-38F93F2178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B7A05D9B-DAA1-4D7C-B8FD-294AA66FB2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EE33A5-08A9-46BC-9537-9613EC0F177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144301E9-F586-4F4C-B71A-E735D793E2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726FF1B4-A613-4EDB-8EB8-D36B68538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17F3742D-1455-4898-85EC-C74FEEEA1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19302C-4A27-4D8B-8860-FCB696937BC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A69DA4B3-6F0C-4C1E-AD79-F10903C255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D15730A2-BF7B-46D4-AEC0-D5CF10089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92ECC099-AE28-4B36-AE15-234998D40E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96C8FF-4296-4CA3-99EB-D0770D2397C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291DF3BF-903E-4C3E-896C-7461DAA56B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3E338958-C335-448C-BDF1-4292E4E2A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1F25BA4F-AAC4-4FF7-B07C-75EBD0D46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7ED55B-3335-4A66-8D2C-B5FB9B20B1D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7046A84A-91FB-4ED7-9C5F-08C84823F9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5774C62A-8667-494F-819E-66D99C737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234AC841-B1AF-49CA-A6CC-4C6820633C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D09896-6051-4766-8D50-080FD1D773C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FDF3B43D-D217-4B7F-A268-613498F682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E3895390-F3D4-49ED-840A-99366EBFF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9B41F8C-16F1-4E71-992A-B145FAD6E19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E3AE5DC-2875-4C31-9199-05D3766A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3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1F8C-16F1-4E71-992A-B145FAD6E19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E5DC-2875-4C31-9199-05D3766A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8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1F8C-16F1-4E71-992A-B145FAD6E19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E5DC-2875-4C31-9199-05D3766A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2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1F8C-16F1-4E71-992A-B145FAD6E19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E5DC-2875-4C31-9199-05D3766A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1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1F8C-16F1-4E71-992A-B145FAD6E19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E5DC-2875-4C31-9199-05D3766A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6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1F8C-16F1-4E71-992A-B145FAD6E19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E5DC-2875-4C31-9199-05D3766A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2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1F8C-16F1-4E71-992A-B145FAD6E19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E5DC-2875-4C31-9199-05D3766A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1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1F8C-16F1-4E71-992A-B145FAD6E19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E5DC-2875-4C31-9199-05D3766A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3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1F8C-16F1-4E71-992A-B145FAD6E19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E5DC-2875-4C31-9199-05D3766A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1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1F8C-16F1-4E71-992A-B145FAD6E19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E3AE5DC-2875-4C31-9199-05D3766A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8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9B41F8C-16F1-4E71-992A-B145FAD6E19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E3AE5DC-2875-4C31-9199-05D3766A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47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9B41F8C-16F1-4E71-992A-B145FAD6E19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E3AE5DC-2875-4C31-9199-05D3766A6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7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>
            <a:extLst>
              <a:ext uri="{FF2B5EF4-FFF2-40B4-BE49-F238E27FC236}">
                <a16:creationId xmlns:a16="http://schemas.microsoft.com/office/drawing/2014/main" id="{FC4EACF0-9B1C-4602-B098-3EB373A5FF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Transformation</a:t>
            </a:r>
          </a:p>
        </p:txBody>
      </p:sp>
      <p:sp>
        <p:nvSpPr>
          <p:cNvPr id="57347" name="Rectangle 5">
            <a:extLst>
              <a:ext uri="{FF2B5EF4-FFF2-40B4-BE49-F238E27FC236}">
                <a16:creationId xmlns:a16="http://schemas.microsoft.com/office/drawing/2014/main" id="{71269430-C79E-483B-8623-D409D762FB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710FE66-8C35-4F63-A3F4-9E3704ACB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2"/>
                </a:solidFill>
              </a:rPr>
              <a:t>Transformation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077C178D-157E-42A4-B546-44FA1B8E95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Main step where the ETL adds value</a:t>
            </a:r>
          </a:p>
          <a:p>
            <a:pPr eaLnBrk="1" hangingPunct="1"/>
            <a:r>
              <a:rPr lang="en-US" altLang="en-US"/>
              <a:t>Actually changes data and provides guidance whether data can be used for its intended purposes</a:t>
            </a:r>
          </a:p>
          <a:p>
            <a:pPr eaLnBrk="1" hangingPunct="1"/>
            <a:r>
              <a:rPr lang="en-US" altLang="en-US"/>
              <a:t>Performed in staging area</a:t>
            </a:r>
          </a:p>
        </p:txBody>
      </p:sp>
      <p:sp>
        <p:nvSpPr>
          <p:cNvPr id="59396" name="Footer Placeholder 1">
            <a:extLst>
              <a:ext uri="{FF2B5EF4-FFF2-40B4-BE49-F238E27FC236}">
                <a16:creationId xmlns:a16="http://schemas.microsoft.com/office/drawing/2014/main" id="{1437F429-0AEF-475C-A976-B1A239A3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ETL process in DW</a:t>
            </a:r>
          </a:p>
        </p:txBody>
      </p:sp>
      <p:sp>
        <p:nvSpPr>
          <p:cNvPr id="59397" name="Slide Number Placeholder 2">
            <a:extLst>
              <a:ext uri="{FF2B5EF4-FFF2-40B4-BE49-F238E27FC236}">
                <a16:creationId xmlns:a16="http://schemas.microsoft.com/office/drawing/2014/main" id="{E9748821-8B55-416C-91A8-BEF371DE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9331AA-4FBD-4D53-9A06-26B835978CE4}" type="slidenum">
              <a:rPr lang="en-US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>
            <a:extLst>
              <a:ext uri="{FF2B5EF4-FFF2-40B4-BE49-F238E27FC236}">
                <a16:creationId xmlns:a16="http://schemas.microsoft.com/office/drawing/2014/main" id="{FC228291-EA3E-4F86-9973-073BED3ACF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2"/>
                </a:solidFill>
              </a:rPr>
              <a:t>Transformation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BBC9620-D3E9-47AA-9475-B718CABD51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2"/>
                </a:solidFill>
              </a:rPr>
              <a:t>Data Quality paradigm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Correct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Unambiguous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Consistent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Complete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Data quality checks are run at 2 places - after extraction and after </a:t>
            </a:r>
            <a:r>
              <a:rPr lang="en-US" altLang="en-US">
                <a:solidFill>
                  <a:schemeClr val="bg2"/>
                </a:solidFill>
              </a:rPr>
              <a:t>cleaning and confirming</a:t>
            </a:r>
            <a:r>
              <a:rPr lang="en-US" altLang="en-US"/>
              <a:t> additional check are run at this point</a:t>
            </a:r>
          </a:p>
        </p:txBody>
      </p:sp>
      <p:sp>
        <p:nvSpPr>
          <p:cNvPr id="61444" name="Footer Placeholder 1">
            <a:extLst>
              <a:ext uri="{FF2B5EF4-FFF2-40B4-BE49-F238E27FC236}">
                <a16:creationId xmlns:a16="http://schemas.microsoft.com/office/drawing/2014/main" id="{B9405717-3434-44B5-B75F-847DCC873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ETL process in DW</a:t>
            </a:r>
          </a:p>
        </p:txBody>
      </p:sp>
      <p:sp>
        <p:nvSpPr>
          <p:cNvPr id="61445" name="Slide Number Placeholder 2">
            <a:extLst>
              <a:ext uri="{FF2B5EF4-FFF2-40B4-BE49-F238E27FC236}">
                <a16:creationId xmlns:a16="http://schemas.microsoft.com/office/drawing/2014/main" id="{3D735F65-6284-4916-A5C5-39FD8B8ED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0F689C-A57F-4492-A64D-F1B087172332}" type="slidenum">
              <a:rPr lang="en-US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D4662909-A00B-4166-91FF-E2B0B6F30C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2"/>
                </a:solidFill>
              </a:rPr>
              <a:t>Transformation - Cleaning Data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67B9849-FFAB-46CA-9E78-031144B64A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981200"/>
            <a:ext cx="82296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>
                <a:solidFill>
                  <a:schemeClr val="bg2"/>
                </a:solidFill>
              </a:rPr>
              <a:t>Anomaly Detection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Data sampling – count(*) of the rows for a department column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>
                <a:solidFill>
                  <a:schemeClr val="bg2"/>
                </a:solidFill>
              </a:rPr>
              <a:t>Column Property Enforcement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Null Values in required columns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Numeric values that fall outside of expected high and lows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Cols whose lengths are exceptionally short/long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Cols with certain values outside of discrete valid value sets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Adherence to a required pattern/ member of a set of pattern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/>
          </a:p>
          <a:p>
            <a:pPr lvl="1" eaLnBrk="1" hangingPunct="1">
              <a:lnSpc>
                <a:spcPct val="80000"/>
              </a:lnSpc>
            </a:pPr>
            <a:endParaRPr lang="en-US" altLang="en-US"/>
          </a:p>
        </p:txBody>
      </p:sp>
      <p:sp>
        <p:nvSpPr>
          <p:cNvPr id="63492" name="Footer Placeholder 1">
            <a:extLst>
              <a:ext uri="{FF2B5EF4-FFF2-40B4-BE49-F238E27FC236}">
                <a16:creationId xmlns:a16="http://schemas.microsoft.com/office/drawing/2014/main" id="{87908440-110C-4230-BF79-0E35A77A9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ETL process in DW</a:t>
            </a:r>
          </a:p>
        </p:txBody>
      </p:sp>
      <p:sp>
        <p:nvSpPr>
          <p:cNvPr id="63493" name="Slide Number Placeholder 2">
            <a:extLst>
              <a:ext uri="{FF2B5EF4-FFF2-40B4-BE49-F238E27FC236}">
                <a16:creationId xmlns:a16="http://schemas.microsoft.com/office/drawing/2014/main" id="{6DFCDE61-BF9A-468F-AF2E-7C4FBD27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CAD7B9-1EE0-44BA-B397-4BAA9BC5C99F}" type="slidenum">
              <a:rPr lang="en-US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C7AB6B3F-C7D0-48A8-BB62-22D9FE34E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2"/>
                </a:solidFill>
              </a:rPr>
              <a:t>Transformation - Confirming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B8C5E7D3-234E-4DEF-AB24-2087C15968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2"/>
                </a:solidFill>
              </a:rPr>
              <a:t>Structure Enforcement</a:t>
            </a:r>
          </a:p>
          <a:p>
            <a:pPr lvl="1" eaLnBrk="1" hangingPunct="1"/>
            <a:r>
              <a:rPr lang="en-US" altLang="en-US"/>
              <a:t>Tables have proper primary and foreign keys</a:t>
            </a:r>
          </a:p>
          <a:p>
            <a:pPr lvl="1" eaLnBrk="1" hangingPunct="1"/>
            <a:r>
              <a:rPr lang="en-US" altLang="en-US"/>
              <a:t>Obey referential integrity		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chemeClr val="bg2"/>
                </a:solidFill>
              </a:rPr>
              <a:t>Data and Rule value enforcement</a:t>
            </a:r>
          </a:p>
          <a:p>
            <a:pPr lvl="1" eaLnBrk="1" hangingPunct="1"/>
            <a:r>
              <a:rPr lang="en-US" altLang="en-US"/>
              <a:t>Simple business rules</a:t>
            </a:r>
          </a:p>
          <a:p>
            <a:pPr lvl="1" eaLnBrk="1" hangingPunct="1"/>
            <a:r>
              <a:rPr lang="en-US" altLang="en-US"/>
              <a:t>Logical data checks</a:t>
            </a:r>
          </a:p>
        </p:txBody>
      </p:sp>
      <p:sp>
        <p:nvSpPr>
          <p:cNvPr id="65540" name="Footer Placeholder 1">
            <a:extLst>
              <a:ext uri="{FF2B5EF4-FFF2-40B4-BE49-F238E27FC236}">
                <a16:creationId xmlns:a16="http://schemas.microsoft.com/office/drawing/2014/main" id="{F95DD9B4-58F6-47CA-AF56-9DD40845A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ETL process in DW</a:t>
            </a:r>
          </a:p>
        </p:txBody>
      </p:sp>
      <p:sp>
        <p:nvSpPr>
          <p:cNvPr id="65541" name="Slide Number Placeholder 2">
            <a:extLst>
              <a:ext uri="{FF2B5EF4-FFF2-40B4-BE49-F238E27FC236}">
                <a16:creationId xmlns:a16="http://schemas.microsoft.com/office/drawing/2014/main" id="{DCB0AD8B-03ED-4ED2-AD34-50FDDC5C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B5C9D7-B1FA-41B6-8287-324EE4BFED7D}" type="slidenum">
              <a:rPr lang="en-US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5B469B6-318D-469C-A1EB-F9B66EAB19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84BC788-5252-4262-95D1-92D57DBA8F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7588" name="Footer Placeholder 1">
            <a:extLst>
              <a:ext uri="{FF2B5EF4-FFF2-40B4-BE49-F238E27FC236}">
                <a16:creationId xmlns:a16="http://schemas.microsoft.com/office/drawing/2014/main" id="{5E72AC16-6D69-49E5-83D3-B052C6A1A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ETL process in DW</a:t>
            </a:r>
          </a:p>
        </p:txBody>
      </p:sp>
      <p:sp>
        <p:nvSpPr>
          <p:cNvPr id="67589" name="Slide Number Placeholder 2">
            <a:extLst>
              <a:ext uri="{FF2B5EF4-FFF2-40B4-BE49-F238E27FC236}">
                <a16:creationId xmlns:a16="http://schemas.microsoft.com/office/drawing/2014/main" id="{C9B2B5E9-3BB4-44F1-B4B6-2F12E082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64FFF9-B54C-4443-9193-364E299368BD}" type="slidenum">
              <a:rPr lang="en-US" altLang="en-US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67590" name="AutoShape 4">
            <a:extLst>
              <a:ext uri="{FF2B5EF4-FFF2-40B4-BE49-F238E27FC236}">
                <a16:creationId xmlns:a16="http://schemas.microsoft.com/office/drawing/2014/main" id="{4D8227D8-BB30-427C-B56F-3CCECA785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886200"/>
            <a:ext cx="1371600" cy="609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Staged Data</a:t>
            </a:r>
          </a:p>
        </p:txBody>
      </p:sp>
      <p:sp>
        <p:nvSpPr>
          <p:cNvPr id="67591" name="Line 5">
            <a:extLst>
              <a:ext uri="{FF2B5EF4-FFF2-40B4-BE49-F238E27FC236}">
                <a16:creationId xmlns:a16="http://schemas.microsoft.com/office/drawing/2014/main" id="{D62EF3FA-3A39-4611-A6AF-B54E7BF2D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191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2" name="Oval 6">
            <a:extLst>
              <a:ext uri="{FF2B5EF4-FFF2-40B4-BE49-F238E27FC236}">
                <a16:creationId xmlns:a16="http://schemas.microsoft.com/office/drawing/2014/main" id="{1A0C060E-AF9C-4755-9CD0-EE3946DB7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705225"/>
            <a:ext cx="2057400" cy="971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Cleaning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And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Confirming</a:t>
            </a:r>
          </a:p>
        </p:txBody>
      </p:sp>
      <p:sp>
        <p:nvSpPr>
          <p:cNvPr id="67593" name="AutoShape 7">
            <a:extLst>
              <a:ext uri="{FF2B5EF4-FFF2-40B4-BE49-F238E27FC236}">
                <a16:creationId xmlns:a16="http://schemas.microsoft.com/office/drawing/2014/main" id="{710F68BD-1363-4A79-96E6-B206A4226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3533775"/>
            <a:ext cx="1828800" cy="12954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Fatal Errors</a:t>
            </a:r>
          </a:p>
        </p:txBody>
      </p:sp>
      <p:sp>
        <p:nvSpPr>
          <p:cNvPr id="67594" name="Line 8">
            <a:extLst>
              <a:ext uri="{FF2B5EF4-FFF2-40B4-BE49-F238E27FC236}">
                <a16:creationId xmlns:a16="http://schemas.microsoft.com/office/drawing/2014/main" id="{E44FA092-22EE-4849-A1FC-E7E2456B4A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5" name="Oval 9">
            <a:extLst>
              <a:ext uri="{FF2B5EF4-FFF2-40B4-BE49-F238E27FC236}">
                <a16:creationId xmlns:a16="http://schemas.microsoft.com/office/drawing/2014/main" id="{1B547AA1-90B8-4C13-9676-E3803425A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2381250"/>
            <a:ext cx="914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Stop</a:t>
            </a:r>
          </a:p>
        </p:txBody>
      </p:sp>
      <p:sp>
        <p:nvSpPr>
          <p:cNvPr id="67596" name="Oval 10">
            <a:extLst>
              <a:ext uri="{FF2B5EF4-FFF2-40B4-BE49-F238E27FC236}">
                <a16:creationId xmlns:a16="http://schemas.microsoft.com/office/drawing/2014/main" id="{EC341DC4-9BDC-472E-A9FC-7F5F9D90E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3790950"/>
            <a:ext cx="914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Loading</a:t>
            </a:r>
          </a:p>
        </p:txBody>
      </p:sp>
      <p:sp>
        <p:nvSpPr>
          <p:cNvPr id="67597" name="Line 11">
            <a:extLst>
              <a:ext uri="{FF2B5EF4-FFF2-40B4-BE49-F238E27FC236}">
                <a16:creationId xmlns:a16="http://schemas.microsoft.com/office/drawing/2014/main" id="{6B81FF0A-DD3C-4B24-B642-1DDDF15BA0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81950" y="31432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8" name="Line 12">
            <a:extLst>
              <a:ext uri="{FF2B5EF4-FFF2-40B4-BE49-F238E27FC236}">
                <a16:creationId xmlns:a16="http://schemas.microsoft.com/office/drawing/2014/main" id="{A67658E2-040E-4996-AF44-D251D8FD056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41719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9" name="Text Box 13">
            <a:extLst>
              <a:ext uri="{FF2B5EF4-FFF2-40B4-BE49-F238E27FC236}">
                <a16:creationId xmlns:a16="http://schemas.microsoft.com/office/drawing/2014/main" id="{AA4D07B1-5A87-44B6-B8C8-0668B4B48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154363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Yes</a:t>
            </a:r>
          </a:p>
        </p:txBody>
      </p:sp>
      <p:sp>
        <p:nvSpPr>
          <p:cNvPr id="67600" name="Text Box 14">
            <a:extLst>
              <a:ext uri="{FF2B5EF4-FFF2-40B4-BE49-F238E27FC236}">
                <a16:creationId xmlns:a16="http://schemas.microsoft.com/office/drawing/2014/main" id="{3F5851E9-7F5F-4822-A766-56BEF6657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3886201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195</Words>
  <Application>Microsoft Office PowerPoint</Application>
  <PresentationFormat>Widescreen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Wingdings</vt:lpstr>
      <vt:lpstr>Metropolitan</vt:lpstr>
      <vt:lpstr>Transformation</vt:lpstr>
      <vt:lpstr>Transformation</vt:lpstr>
      <vt:lpstr>Transformation</vt:lpstr>
      <vt:lpstr>Transformation - Cleaning Data</vt:lpstr>
      <vt:lpstr>Transformation - Confirming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</dc:title>
  <dc:creator>zain sadozai</dc:creator>
  <cp:lastModifiedBy>zain sadozai</cp:lastModifiedBy>
  <cp:revision>1</cp:revision>
  <dcterms:created xsi:type="dcterms:W3CDTF">2020-03-18T18:13:07Z</dcterms:created>
  <dcterms:modified xsi:type="dcterms:W3CDTF">2020-03-18T18:13:33Z</dcterms:modified>
</cp:coreProperties>
</file>