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4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26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15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2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9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8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9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9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B005-1A7F-469C-A410-59932DF5E8F6}" type="datetimeFigureOut">
              <a:rPr lang="en-US" smtClean="0"/>
              <a:t>11-Nov-20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9A667-15BE-49B0-9BC0-B62F5475A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0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Monitoring and 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Lecturer:</a:t>
            </a:r>
          </a:p>
          <a:p>
            <a:r>
              <a:rPr lang="en-US" dirty="0" smtClean="0"/>
              <a:t>Mr. Ahmad Hassan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79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Topic: </a:t>
            </a:r>
            <a:r>
              <a:rPr lang="en-US" b="1" dirty="0" smtClean="0"/>
              <a:t>Introduction to project Monitoring and Evaluation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Reference Book:</a:t>
            </a:r>
          </a:p>
          <a:p>
            <a:pPr marL="0" indent="0" algn="ctr">
              <a:buNone/>
            </a:pPr>
            <a:r>
              <a:rPr lang="en-US" b="1" u="sng" dirty="0" smtClean="0"/>
              <a:t>A Practitioners Manual on Monitoring and Evaluation of Development Projects by </a:t>
            </a:r>
            <a:r>
              <a:rPr lang="en-US" b="1" u="sng" dirty="0" err="1" smtClean="0"/>
              <a:t>Dharmendra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Chandurkar</a:t>
            </a:r>
            <a:r>
              <a:rPr lang="en-US" b="1" u="sng" dirty="0" smtClean="0"/>
              <a:t>, Varun </a:t>
            </a:r>
            <a:r>
              <a:rPr lang="en-US" b="1" u="sng" dirty="0" err="1" smtClean="0"/>
              <a:t>Dutt</a:t>
            </a:r>
            <a:r>
              <a:rPr lang="en-US" b="1" u="sng" dirty="0" smtClean="0"/>
              <a:t> and </a:t>
            </a:r>
            <a:r>
              <a:rPr lang="en-US" b="1" u="sng" dirty="0" err="1" smtClean="0"/>
              <a:t>Kultar</a:t>
            </a:r>
            <a:r>
              <a:rPr lang="en-US" b="1" u="sng" dirty="0" smtClean="0"/>
              <a:t> Singh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457361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Project Monitoring and Evaluation</vt:lpstr>
      <vt:lpstr>Week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Monitoring and Evaluation</dc:title>
  <dc:creator>ahmadkhakhan@outlook.com</dc:creator>
  <cp:lastModifiedBy>ahmadkhakhan@outlook.com</cp:lastModifiedBy>
  <cp:revision>1</cp:revision>
  <dcterms:created xsi:type="dcterms:W3CDTF">2020-11-11T06:43:56Z</dcterms:created>
  <dcterms:modified xsi:type="dcterms:W3CDTF">2020-11-11T06:44:18Z</dcterms:modified>
</cp:coreProperties>
</file>