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2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FB61-42C2-4624-88B7-DE5947570FEC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55D0A-3E72-407E-9CC4-CEF4AD23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</a:t>
            </a:r>
          </a:p>
          <a:p>
            <a:r>
              <a:rPr lang="en-US" dirty="0" smtClean="0"/>
              <a:t>Mr. Ahmad Hassan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Week </a:t>
            </a:r>
            <a:r>
              <a:rPr lang="en-US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Topic</a:t>
            </a:r>
            <a:r>
              <a:rPr lang="en-US" dirty="0" smtClean="0"/>
              <a:t>: </a:t>
            </a:r>
            <a:r>
              <a:rPr lang="en-US" b="1" dirty="0" smtClean="0"/>
              <a:t>Linear </a:t>
            </a:r>
            <a:r>
              <a:rPr lang="en-US" b="1" dirty="0"/>
              <a:t>programming (LP): properties/assumptions of linear programming </a:t>
            </a: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Reference </a:t>
            </a:r>
            <a:r>
              <a:rPr lang="en-US" dirty="0" smtClean="0"/>
              <a:t>Book: </a:t>
            </a:r>
          </a:p>
          <a:p>
            <a:pPr marL="0" indent="0" algn="ctr">
              <a:buNone/>
            </a:pPr>
            <a:r>
              <a:rPr lang="en-US" b="1" u="sng" dirty="0" smtClean="0"/>
              <a:t>Operations Research An Introduction by </a:t>
            </a:r>
            <a:r>
              <a:rPr lang="en-US" b="1" u="sng" dirty="0" err="1" smtClean="0"/>
              <a:t>Hamdy</a:t>
            </a:r>
            <a:r>
              <a:rPr lang="en-US" b="1" u="sng" dirty="0" smtClean="0"/>
              <a:t> A. </a:t>
            </a:r>
            <a:r>
              <a:rPr lang="en-US" b="1" u="sng" dirty="0" err="1" smtClean="0"/>
              <a:t>Taha</a:t>
            </a:r>
            <a:r>
              <a:rPr lang="en-US" b="1" u="sng" dirty="0" smtClean="0"/>
              <a:t> (10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edition)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8887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Operations Research</vt:lpstr>
      <vt:lpstr>Week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Research</dc:title>
  <dc:creator>ahmadkhakhan@outlook.com</dc:creator>
  <cp:lastModifiedBy>ahmadkhakhan@outlook.com</cp:lastModifiedBy>
  <cp:revision>5</cp:revision>
  <dcterms:created xsi:type="dcterms:W3CDTF">2020-11-11T06:09:23Z</dcterms:created>
  <dcterms:modified xsi:type="dcterms:W3CDTF">2020-11-11T06:21:13Z</dcterms:modified>
</cp:coreProperties>
</file>