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 nation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3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pak.studies\Programs\two-nation-theory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4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pak.studies\Programs\two-nation-theory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2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esktop\pak.studies\Programs\two-nation-theory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7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pak.studies\Programs\two-nation-theory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3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esktop\pak.studies\Programs\two-nation-theory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01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pak.studies\Programs\two-nation-theory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6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pak.studies\Programs\two-nation-theory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2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pak.studies\Programs\two-nation-theory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pak.studies\Programs\two-nation-theory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2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pak.studies\Programs\two-nation-theory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0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pak.studies\Programs\two-nation-theory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9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pak.studies\Programs\two-nation-theory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pak.studies\Programs\two-nation-theory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6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pak.studies\Programs\two-nation-theory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6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Two nation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nation theory</dc:title>
  <dc:creator>USER</dc:creator>
  <cp:lastModifiedBy>Lenovo</cp:lastModifiedBy>
  <cp:revision>15</cp:revision>
  <dcterms:created xsi:type="dcterms:W3CDTF">2006-08-16T00:00:00Z</dcterms:created>
  <dcterms:modified xsi:type="dcterms:W3CDTF">2019-03-12T21:51:06Z</dcterms:modified>
</cp:coreProperties>
</file>