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CC2C9-7FA1-4698-A29A-C46EBFEA00E5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938AF-D923-4AE6-93E9-C848DABAA0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Elephantiasis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also known as lymphatic filariasis, is a very rare condition that's spread by mosquitoes.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938AF-D923-4AE6-93E9-C848DABAA06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Lymphangitis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an inflammation or an infection of the lymphatic channels.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Cellulitis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common and painful bacterial skin infection.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938AF-D923-4AE6-93E9-C848DABAA06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nodule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growth of abnormal tissue.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938AF-D923-4AE6-93E9-C848DABAA06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Tissue Nematodes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890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WUCHERERIA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Disease</a:t>
            </a:r>
          </a:p>
          <a:p>
            <a:r>
              <a:rPr lang="en-US" dirty="0" smtClean="0"/>
              <a:t>Wuchereria </a:t>
            </a:r>
            <a:r>
              <a:rPr lang="en-US" dirty="0"/>
              <a:t>bancrofti causes </a:t>
            </a:r>
            <a:r>
              <a:rPr lang="en-US" dirty="0" smtClean="0"/>
              <a:t>filariasis</a:t>
            </a:r>
            <a:endParaRPr lang="en-US" dirty="0"/>
          </a:p>
          <a:p>
            <a:r>
              <a:rPr lang="en-US" dirty="0" smtClean="0"/>
              <a:t>Elephantiasis </a:t>
            </a:r>
            <a:r>
              <a:rPr lang="en-US" dirty="0"/>
              <a:t>is a striking feature of this </a:t>
            </a:r>
            <a:r>
              <a:rPr lang="en-US" dirty="0" smtClean="0"/>
              <a:t>disease</a:t>
            </a:r>
          </a:p>
          <a:p>
            <a:pPr marL="0" indent="0">
              <a:buNone/>
            </a:pPr>
            <a:r>
              <a:rPr lang="en-US" b="1" dirty="0" smtClean="0"/>
              <a:t>Important Properties</a:t>
            </a:r>
          </a:p>
          <a:p>
            <a:r>
              <a:rPr lang="en-US" dirty="0" smtClean="0"/>
              <a:t>Humans </a:t>
            </a:r>
            <a:r>
              <a:rPr lang="en-US" dirty="0"/>
              <a:t>are infected when the female mosquito (especially Anopheles and Culex species) deposits infective larvae on the skin while </a:t>
            </a:r>
            <a:r>
              <a:rPr lang="en-US" dirty="0" smtClean="0"/>
              <a:t>biting</a:t>
            </a:r>
          </a:p>
          <a:p>
            <a:r>
              <a:rPr lang="en-US" dirty="0" smtClean="0"/>
              <a:t>The </a:t>
            </a:r>
            <a:r>
              <a:rPr lang="en-US" dirty="0"/>
              <a:t>larvae penetrate the skin, enter a lymph node, and, after 1 year, mature to adults that produce </a:t>
            </a:r>
            <a:r>
              <a:rPr lang="en-US" dirty="0" smtClean="0"/>
              <a:t>microfilariae</a:t>
            </a:r>
          </a:p>
          <a:p>
            <a:r>
              <a:rPr lang="en-US" dirty="0" smtClean="0"/>
              <a:t>These </a:t>
            </a:r>
            <a:r>
              <a:rPr lang="en-US" dirty="0"/>
              <a:t>circulate in the blood, chiefly at night, and are ingested by biting </a:t>
            </a:r>
            <a:r>
              <a:rPr lang="en-US" dirty="0" smtClean="0"/>
              <a:t>mosquitoes</a:t>
            </a:r>
          </a:p>
          <a:p>
            <a:r>
              <a:rPr lang="en-US" dirty="0" smtClean="0"/>
              <a:t>Within </a:t>
            </a:r>
            <a:r>
              <a:rPr lang="en-US" dirty="0"/>
              <a:t>the mosquito, the microfilariae produce infective larvae that are transferred with the next </a:t>
            </a:r>
            <a:r>
              <a:rPr lang="en-US" dirty="0" smtClean="0"/>
              <a:t>bite</a:t>
            </a:r>
          </a:p>
          <a:p>
            <a:r>
              <a:rPr lang="en-US" dirty="0" smtClean="0"/>
              <a:t>Humans </a:t>
            </a:r>
            <a:r>
              <a:rPr lang="en-US" dirty="0"/>
              <a:t>are the only definitive hosts.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1570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Pathogenesis &amp; Clinical </a:t>
            </a:r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Adult </a:t>
            </a:r>
            <a:r>
              <a:rPr lang="en-US" dirty="0"/>
              <a:t>worms in the lymph nodes cause inflammation that eventually obstructs the lymphatic vessels, causing edema. Massive edema of the legs is called elephantiasis. </a:t>
            </a:r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/>
              <a:t>infections are asymptomatic. Later, fever, </a:t>
            </a:r>
            <a:r>
              <a:rPr lang="en-US" dirty="0" err="1"/>
              <a:t>lymphangitis</a:t>
            </a:r>
            <a:r>
              <a:rPr lang="en-US" dirty="0"/>
              <a:t>, and cellulitis develop. Gradually, the obstruction leads to edema and fibrosis of the legs and genitalia, especially the </a:t>
            </a:r>
            <a:r>
              <a:rPr lang="en-US" dirty="0" smtClean="0"/>
              <a:t>scrotum</a:t>
            </a:r>
          </a:p>
          <a:p>
            <a:r>
              <a:rPr lang="en-US" dirty="0" smtClean="0"/>
              <a:t>Elephantiasis </a:t>
            </a:r>
            <a:r>
              <a:rPr lang="en-US" dirty="0"/>
              <a:t>occurs mainly in patients who have been repeatedly infected over a long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Tropical </a:t>
            </a:r>
            <a:r>
              <a:rPr lang="en-US" dirty="0"/>
              <a:t>pulmonary eosinophilia is characterized by coughing and wheezing, especially at </a:t>
            </a:r>
            <a:r>
              <a:rPr lang="en-US" dirty="0" smtClean="0"/>
              <a:t>night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2841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Laboratory </a:t>
            </a:r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Thick </a:t>
            </a:r>
            <a:r>
              <a:rPr lang="en-US" dirty="0"/>
              <a:t>blood smears taken from the patient at night reveal the microfilariae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971800"/>
            <a:ext cx="2971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857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ONCHOCERCA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Disease</a:t>
            </a:r>
          </a:p>
          <a:p>
            <a:r>
              <a:rPr lang="en-US" dirty="0" err="1" smtClean="0"/>
              <a:t>Onchocerca</a:t>
            </a:r>
            <a:r>
              <a:rPr lang="en-US" dirty="0" smtClean="0"/>
              <a:t> </a:t>
            </a:r>
            <a:r>
              <a:rPr lang="en-US" dirty="0"/>
              <a:t>volvulus causes </a:t>
            </a:r>
            <a:r>
              <a:rPr lang="en-US" dirty="0" err="1" smtClean="0"/>
              <a:t>onchocerciasis</a:t>
            </a:r>
            <a:r>
              <a:rPr lang="en-US" dirty="0" smtClean="0"/>
              <a:t> (river blindness)</a:t>
            </a:r>
          </a:p>
          <a:p>
            <a:pPr marL="0" indent="0">
              <a:buNone/>
            </a:pPr>
            <a:r>
              <a:rPr lang="en-US" b="1" dirty="0" smtClean="0"/>
              <a:t>Important Properties</a:t>
            </a:r>
          </a:p>
          <a:p>
            <a:r>
              <a:rPr lang="en-US" dirty="0" smtClean="0"/>
              <a:t>Humans </a:t>
            </a:r>
            <a:r>
              <a:rPr lang="en-US" dirty="0"/>
              <a:t>are infected when the female blackfly, </a:t>
            </a:r>
            <a:r>
              <a:rPr lang="en-US" dirty="0" err="1"/>
              <a:t>Simulium</a:t>
            </a:r>
            <a:r>
              <a:rPr lang="en-US" dirty="0"/>
              <a:t>, deposits infective larvae while </a:t>
            </a:r>
            <a:r>
              <a:rPr lang="en-US" dirty="0" smtClean="0"/>
              <a:t>biting</a:t>
            </a:r>
          </a:p>
          <a:p>
            <a:r>
              <a:rPr lang="en-US" dirty="0" smtClean="0"/>
              <a:t>The </a:t>
            </a:r>
            <a:r>
              <a:rPr lang="en-US" dirty="0"/>
              <a:t>larvae enter the wound and migrate into the subcutaneous tissue, where they differentiate into adults, usually within dermal </a:t>
            </a:r>
            <a:r>
              <a:rPr lang="en-US" dirty="0" smtClean="0"/>
              <a:t>nodules</a:t>
            </a:r>
          </a:p>
          <a:p>
            <a:r>
              <a:rPr lang="en-US" dirty="0" smtClean="0"/>
              <a:t>The </a:t>
            </a:r>
            <a:r>
              <a:rPr lang="en-US" dirty="0"/>
              <a:t>female produces microfilariae </a:t>
            </a:r>
            <a:r>
              <a:rPr lang="en-US" dirty="0" smtClean="0"/>
              <a:t>that </a:t>
            </a:r>
            <a:r>
              <a:rPr lang="en-US" dirty="0"/>
              <a:t>are ingested when another blackfly </a:t>
            </a:r>
            <a:r>
              <a:rPr lang="en-US" dirty="0" smtClean="0"/>
              <a:t>bites</a:t>
            </a:r>
          </a:p>
          <a:p>
            <a:r>
              <a:rPr lang="en-US" dirty="0" smtClean="0"/>
              <a:t>The </a:t>
            </a:r>
            <a:r>
              <a:rPr lang="en-US" dirty="0"/>
              <a:t>microfilariae develop into infective larvae in the </a:t>
            </a:r>
            <a:r>
              <a:rPr lang="en-US" dirty="0" err="1" smtClean="0"/>
              <a:t>blackfly</a:t>
            </a:r>
            <a:r>
              <a:rPr lang="en-US" dirty="0" smtClean="0"/>
              <a:t> </a:t>
            </a:r>
            <a:r>
              <a:rPr lang="en-US" dirty="0"/>
              <a:t>to complete the </a:t>
            </a:r>
            <a:r>
              <a:rPr lang="en-US" dirty="0" smtClean="0"/>
              <a:t>cycle</a:t>
            </a:r>
          </a:p>
          <a:p>
            <a:r>
              <a:rPr lang="en-US" dirty="0" smtClean="0"/>
              <a:t>Humans </a:t>
            </a:r>
            <a:r>
              <a:rPr lang="en-US" dirty="0"/>
              <a:t>are the only definitive hosts</a:t>
            </a:r>
          </a:p>
        </p:txBody>
      </p:sp>
    </p:spTree>
    <p:extLst>
      <p:ext uri="{BB962C8B-B14F-4D97-AF65-F5344CB8AC3E}">
        <p14:creationId xmlns:p14="http://schemas.microsoft.com/office/powerpoint/2010/main" xmlns="" val="169746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Pathogenesis &amp; Clinical </a:t>
            </a:r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Inflammation </a:t>
            </a:r>
            <a:r>
              <a:rPr lang="en-US" dirty="0"/>
              <a:t>occurs in subcutaneous tissue, and pruritic papules and nodules form in response to the adult worm </a:t>
            </a:r>
            <a:r>
              <a:rPr lang="en-US" dirty="0" smtClean="0"/>
              <a:t>proteins</a:t>
            </a:r>
          </a:p>
          <a:p>
            <a:r>
              <a:rPr lang="en-US" dirty="0" smtClean="0"/>
              <a:t>Microfilariae </a:t>
            </a:r>
            <a:r>
              <a:rPr lang="en-US" dirty="0"/>
              <a:t>migrate through subcutaneous tissue, ultimately concentrating in the </a:t>
            </a:r>
            <a:r>
              <a:rPr lang="en-US" dirty="0" smtClean="0"/>
              <a:t>eyes</a:t>
            </a:r>
          </a:p>
          <a:p>
            <a:r>
              <a:rPr lang="en-US" dirty="0" smtClean="0"/>
              <a:t>There </a:t>
            </a:r>
            <a:r>
              <a:rPr lang="en-US" dirty="0"/>
              <a:t>they cause lesions that can lead to </a:t>
            </a:r>
            <a:r>
              <a:rPr lang="en-US" dirty="0" smtClean="0"/>
              <a:t>blindness</a:t>
            </a:r>
          </a:p>
          <a:p>
            <a:r>
              <a:rPr lang="en-US" dirty="0" smtClean="0"/>
              <a:t>Loss </a:t>
            </a:r>
            <a:r>
              <a:rPr lang="en-US" dirty="0"/>
              <a:t>of subcutaneous elastic fibers leads to wrinkled skin, which is called "hanging groin" when it occurs in the inguinal </a:t>
            </a:r>
            <a:r>
              <a:rPr lang="en-US" dirty="0" smtClean="0"/>
              <a:t>region</a:t>
            </a:r>
          </a:p>
          <a:p>
            <a:r>
              <a:rPr lang="en-US" dirty="0" smtClean="0"/>
              <a:t>Thickening</a:t>
            </a:r>
            <a:r>
              <a:rPr lang="en-US" dirty="0"/>
              <a:t>, scaling, and dryness of the skin accompanied by severe itching are the manifestations of a dermatitis often called "lizard skin."</a:t>
            </a:r>
          </a:p>
        </p:txBody>
      </p:sp>
    </p:spTree>
    <p:extLst>
      <p:ext uri="{BB962C8B-B14F-4D97-AF65-F5344CB8AC3E}">
        <p14:creationId xmlns:p14="http://schemas.microsoft.com/office/powerpoint/2010/main" xmlns="" val="194890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Laboratory </a:t>
            </a:r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Biopsy </a:t>
            </a:r>
            <a:r>
              <a:rPr lang="en-US" dirty="0"/>
              <a:t>of the affected skin reveals </a:t>
            </a:r>
            <a:r>
              <a:rPr lang="en-US" dirty="0" smtClean="0"/>
              <a:t>microfilariae</a:t>
            </a:r>
          </a:p>
          <a:p>
            <a:r>
              <a:rPr lang="en-US" dirty="0" smtClean="0"/>
              <a:t>Examination </a:t>
            </a:r>
            <a:r>
              <a:rPr lang="en-US" dirty="0"/>
              <a:t>of the blood for microfilariae is not useful because they do not circulate in the </a:t>
            </a:r>
            <a:r>
              <a:rPr lang="en-US" dirty="0" smtClean="0"/>
              <a:t>blood</a:t>
            </a:r>
          </a:p>
          <a:p>
            <a:r>
              <a:rPr lang="en-US" dirty="0" smtClean="0"/>
              <a:t>Eosinophilia </a:t>
            </a:r>
            <a:r>
              <a:rPr lang="en-US" dirty="0"/>
              <a:t>is common. </a:t>
            </a:r>
          </a:p>
        </p:txBody>
      </p:sp>
    </p:spTree>
    <p:extLst>
      <p:ext uri="{BB962C8B-B14F-4D97-AF65-F5344CB8AC3E}">
        <p14:creationId xmlns:p14="http://schemas.microsoft.com/office/powerpoint/2010/main" xmlns="" val="70013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57250"/>
            <a:ext cx="86106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373</Words>
  <Application>Microsoft Office PowerPoint</Application>
  <PresentationFormat>On-screen Show (4:3)</PresentationFormat>
  <Paragraphs>43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Tissue Nematodes</vt:lpstr>
      <vt:lpstr>WUCHERERIA</vt:lpstr>
      <vt:lpstr>Pathogenesis &amp; Clinical Findings</vt:lpstr>
      <vt:lpstr>Laboratory Diagnosis</vt:lpstr>
      <vt:lpstr>ONCHOCERCA</vt:lpstr>
      <vt:lpstr>Pathogenesis &amp; Clinical Findings</vt:lpstr>
      <vt:lpstr>Laboratory Diagnosis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Tissue Nematodes</dc:title>
  <dc:creator>Amanullah</dc:creator>
  <cp:lastModifiedBy>Imran Khan</cp:lastModifiedBy>
  <cp:revision>11</cp:revision>
  <dcterms:created xsi:type="dcterms:W3CDTF">2006-08-16T00:00:00Z</dcterms:created>
  <dcterms:modified xsi:type="dcterms:W3CDTF">2020-06-16T05:56:34Z</dcterms:modified>
</cp:coreProperties>
</file>