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Aligarh Movement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Sir Syed Ahmad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1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Open competition.</a:t>
            </a:r>
          </a:p>
          <a:p>
            <a:r>
              <a:rPr lang="en-US" dirty="0" smtClean="0"/>
              <a:t>Concept of two nation theory.</a:t>
            </a:r>
          </a:p>
          <a:p>
            <a:r>
              <a:rPr lang="en-US" dirty="0" smtClean="0"/>
              <a:t>Urdu Hindi controversy in Banaras 1867</a:t>
            </a:r>
          </a:p>
          <a:p>
            <a:r>
              <a:rPr lang="en-US" dirty="0" smtClean="0"/>
              <a:t>Governor of Banaras said, Now these are the parting ways.</a:t>
            </a:r>
          </a:p>
          <a:p>
            <a:r>
              <a:rPr lang="en-US" dirty="0" err="1" smtClean="0"/>
              <a:t>K.k</a:t>
            </a:r>
            <a:r>
              <a:rPr lang="en-US" dirty="0" smtClean="0"/>
              <a:t> Aziz said about the sir Syed </a:t>
            </a:r>
            <a:r>
              <a:rPr lang="en-US" dirty="0" err="1" smtClean="0"/>
              <a:t>ahmad</a:t>
            </a:r>
            <a:r>
              <a:rPr lang="en-US" dirty="0" smtClean="0"/>
              <a:t> khan that he was the man who molded the circumstances into the favor of Muslims.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20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Muradabad</a:t>
            </a:r>
            <a:r>
              <a:rPr lang="en-US" dirty="0" smtClean="0"/>
              <a:t> madrasa 1858</a:t>
            </a:r>
          </a:p>
          <a:p>
            <a:r>
              <a:rPr lang="en-US" dirty="0" smtClean="0"/>
              <a:t>Scientific society 1863</a:t>
            </a:r>
          </a:p>
          <a:p>
            <a:r>
              <a:rPr lang="en-US" dirty="0" err="1" smtClean="0"/>
              <a:t>Ghazipur</a:t>
            </a:r>
            <a:r>
              <a:rPr lang="en-US" dirty="0" smtClean="0"/>
              <a:t> school 1864</a:t>
            </a:r>
          </a:p>
          <a:p>
            <a:r>
              <a:rPr lang="en-US" dirty="0" smtClean="0"/>
              <a:t>Visited to England 1868</a:t>
            </a:r>
          </a:p>
          <a:p>
            <a:r>
              <a:rPr lang="en-US" dirty="0" smtClean="0"/>
              <a:t>Aligarh school 1875</a:t>
            </a:r>
          </a:p>
          <a:p>
            <a:r>
              <a:rPr lang="en-US" dirty="0" smtClean="0"/>
              <a:t>Aligarh college 1877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indian</a:t>
            </a:r>
            <a:r>
              <a:rPr lang="en-US" dirty="0" smtClean="0"/>
              <a:t> educational conference 1886</a:t>
            </a:r>
          </a:p>
          <a:p>
            <a:r>
              <a:rPr lang="en-US" dirty="0" smtClean="0"/>
              <a:t>Aligarh </a:t>
            </a:r>
            <a:r>
              <a:rPr lang="en-US" dirty="0" err="1" smtClean="0"/>
              <a:t>uni</a:t>
            </a:r>
            <a:r>
              <a:rPr lang="en-US" dirty="0" smtClean="0"/>
              <a:t> 1920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 </a:t>
            </a:r>
            <a:r>
              <a:rPr lang="en-US" dirty="0" err="1" smtClean="0"/>
              <a:t>syed</a:t>
            </a:r>
            <a:r>
              <a:rPr lang="en-US" dirty="0" smtClean="0"/>
              <a:t> Ahmad khan belonged to a noble family of Delhi.</a:t>
            </a:r>
          </a:p>
          <a:p>
            <a:r>
              <a:rPr lang="en-US" dirty="0" smtClean="0"/>
              <a:t>Date of Birth =17</a:t>
            </a:r>
            <a:r>
              <a:rPr lang="en-US" baseline="30000" dirty="0" smtClean="0"/>
              <a:t>th</a:t>
            </a:r>
            <a:r>
              <a:rPr lang="en-US" dirty="0" smtClean="0"/>
              <a:t> october,1817</a:t>
            </a:r>
          </a:p>
          <a:p>
            <a:r>
              <a:rPr lang="en-US" dirty="0" smtClean="0"/>
              <a:t>Date of Death =23</a:t>
            </a:r>
            <a:r>
              <a:rPr lang="en-US" baseline="30000" dirty="0" smtClean="0"/>
              <a:t>rd</a:t>
            </a:r>
            <a:r>
              <a:rPr lang="en-US" dirty="0" smtClean="0"/>
              <a:t> march,1898</a:t>
            </a:r>
          </a:p>
          <a:p>
            <a:r>
              <a:rPr lang="en-US" dirty="0" smtClean="0"/>
              <a:t>Father Name = Mir </a:t>
            </a:r>
            <a:r>
              <a:rPr lang="en-US" dirty="0" err="1" smtClean="0"/>
              <a:t>Muttaqi</a:t>
            </a:r>
            <a:endParaRPr lang="en-US" dirty="0" smtClean="0"/>
          </a:p>
          <a:p>
            <a:r>
              <a:rPr lang="en-US" dirty="0" smtClean="0"/>
              <a:t>Mother Name = Aziz-un-</a:t>
            </a:r>
            <a:r>
              <a:rPr lang="en-US" dirty="0" err="1" smtClean="0"/>
              <a:t>Nisa</a:t>
            </a:r>
            <a:endParaRPr lang="en-US" dirty="0" smtClean="0"/>
          </a:p>
          <a:p>
            <a:r>
              <a:rPr lang="en-US" dirty="0" smtClean="0"/>
              <a:t>Education = </a:t>
            </a:r>
            <a:r>
              <a:rPr lang="en-US" dirty="0" err="1" smtClean="0"/>
              <a:t>History,Mathematics,LLB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3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his father’s </a:t>
            </a:r>
            <a:r>
              <a:rPr lang="en-US" dirty="0" err="1" smtClean="0"/>
              <a:t>daeth</a:t>
            </a:r>
            <a:r>
              <a:rPr lang="en-US" dirty="0" smtClean="0"/>
              <a:t> in 1839,he had to join the services of the British </a:t>
            </a:r>
            <a:r>
              <a:rPr lang="en-US" dirty="0" err="1" smtClean="0"/>
              <a:t>Company.And</a:t>
            </a:r>
            <a:r>
              <a:rPr lang="en-US" dirty="0" smtClean="0"/>
              <a:t> on the basis of his honesty he was promoted to high posts.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2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Governments Anti-Muslims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war of 1857,the government adopted anti-</a:t>
            </a:r>
            <a:r>
              <a:rPr lang="en-US" dirty="0" err="1" smtClean="0"/>
              <a:t>muslims</a:t>
            </a:r>
            <a:r>
              <a:rPr lang="en-US" dirty="0" smtClean="0"/>
              <a:t> attitude because the </a:t>
            </a:r>
            <a:r>
              <a:rPr lang="en-US" dirty="0" err="1" smtClean="0"/>
              <a:t>muslims</a:t>
            </a:r>
            <a:r>
              <a:rPr lang="en-US" dirty="0" smtClean="0"/>
              <a:t> had participated actively in the revolt.</a:t>
            </a:r>
          </a:p>
          <a:p>
            <a:r>
              <a:rPr lang="en-US" dirty="0" smtClean="0"/>
              <a:t>Sir Syed Ahmad Khan realized that </a:t>
            </a:r>
            <a:r>
              <a:rPr lang="en-US" dirty="0" err="1" smtClean="0"/>
              <a:t>th</a:t>
            </a:r>
            <a:r>
              <a:rPr lang="en-US" dirty="0" smtClean="0"/>
              <a:t> interest of the </a:t>
            </a:r>
            <a:r>
              <a:rPr lang="en-US" dirty="0" err="1" smtClean="0"/>
              <a:t>muslims</a:t>
            </a:r>
            <a:r>
              <a:rPr lang="en-US" dirty="0" smtClean="0"/>
              <a:t> could be served only be winning the </a:t>
            </a:r>
            <a:r>
              <a:rPr lang="en-US" dirty="0" err="1" smtClean="0"/>
              <a:t>favour</a:t>
            </a:r>
            <a:r>
              <a:rPr lang="en-US" dirty="0" smtClean="0"/>
              <a:t> of the British Govt.</a:t>
            </a:r>
          </a:p>
          <a:p>
            <a:r>
              <a:rPr lang="en-US" dirty="0" smtClean="0"/>
              <a:t>He tried to bring </a:t>
            </a:r>
            <a:r>
              <a:rPr lang="en-US" dirty="0" err="1" smtClean="0"/>
              <a:t>muslims</a:t>
            </a:r>
            <a:r>
              <a:rPr lang="en-US" dirty="0" smtClean="0"/>
              <a:t> near English.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7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Aligarh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Aligarh Movement was an important Reforms Movement of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It was started to end the socio-religious evils of the Muslims Society.</a:t>
            </a:r>
          </a:p>
          <a:p>
            <a:r>
              <a:rPr lang="en-US" dirty="0" smtClean="0"/>
              <a:t>Its founder was Sir Syed Ahmad Khan who got a lot of success in his mission.</a:t>
            </a:r>
          </a:p>
          <a:p>
            <a:r>
              <a:rPr lang="en-US" dirty="0" smtClean="0"/>
              <a:t>He was a liberal and great scholar.</a:t>
            </a:r>
          </a:p>
          <a:p>
            <a:r>
              <a:rPr lang="en-US" dirty="0" smtClean="0"/>
              <a:t>His movement known as Aligarh Movement because the main center was at Aligarh in </a:t>
            </a:r>
            <a:r>
              <a:rPr lang="en-US" dirty="0" err="1" smtClean="0"/>
              <a:t>Uthar</a:t>
            </a:r>
            <a:r>
              <a:rPr lang="en-US" dirty="0" smtClean="0"/>
              <a:t> Pradesh.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British atrocities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Nehru said, The heavily hand of British fell more heavily on Muslims then Hindus.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6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Aligarh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loyal to British.</a:t>
            </a:r>
          </a:p>
          <a:p>
            <a:r>
              <a:rPr lang="en-US" dirty="0" smtClean="0"/>
              <a:t>Modern Education.</a:t>
            </a:r>
          </a:p>
          <a:p>
            <a:r>
              <a:rPr lang="en-US" dirty="0" smtClean="0"/>
              <a:t>Aloofness from Politics.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Removed misconception between Hindus and Muslims. </a:t>
            </a:r>
          </a:p>
          <a:p>
            <a:r>
              <a:rPr lang="en-US" dirty="0" smtClean="0"/>
              <a:t>Removed misunderstanding between British and Muslims.</a:t>
            </a:r>
            <a:r>
              <a:rPr lang="en-US" dirty="0"/>
              <a:t> ( </a:t>
            </a:r>
            <a:r>
              <a:rPr lang="en-US" dirty="0" smtClean="0"/>
              <a:t>there was a communication gap between ruler </a:t>
            </a:r>
            <a:r>
              <a:rPr lang="en-US" dirty="0"/>
              <a:t>and ruled ones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Causes of Indian Revolt in 1858,translated into 1873.( </a:t>
            </a:r>
            <a:r>
              <a:rPr lang="en-US" dirty="0" err="1" smtClean="0"/>
              <a:t>asbab</a:t>
            </a:r>
            <a:r>
              <a:rPr lang="en-US" dirty="0" smtClean="0"/>
              <a:t> e </a:t>
            </a:r>
            <a:r>
              <a:rPr lang="en-US" dirty="0" err="1" smtClean="0"/>
              <a:t>baghawt</a:t>
            </a:r>
            <a:r>
              <a:rPr lang="en-US" dirty="0" smtClean="0"/>
              <a:t> e hind)</a:t>
            </a:r>
          </a:p>
          <a:p>
            <a:r>
              <a:rPr lang="en-US" dirty="0" err="1" smtClean="0"/>
              <a:t>W.W.hunter</a:t>
            </a:r>
            <a:r>
              <a:rPr lang="en-US" dirty="0" smtClean="0"/>
              <a:t> Book, Indian Muslims( disloyal of </a:t>
            </a:r>
            <a:r>
              <a:rPr lang="en-US" dirty="0" err="1" smtClean="0"/>
              <a:t>britishers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 engaged </a:t>
            </a:r>
            <a:r>
              <a:rPr lang="en-US" dirty="0" err="1" smtClean="0"/>
              <a:t>britishers</a:t>
            </a:r>
            <a:r>
              <a:rPr lang="en-US" dirty="0" smtClean="0"/>
              <a:t> in educational services.(Lord Layton)</a:t>
            </a:r>
          </a:p>
          <a:p>
            <a:r>
              <a:rPr lang="en-US" dirty="0" smtClean="0"/>
              <a:t>Life of Muhammad by William Mayor(</a:t>
            </a:r>
            <a:r>
              <a:rPr lang="en-US" dirty="0" err="1" smtClean="0"/>
              <a:t>khutbat</a:t>
            </a:r>
            <a:r>
              <a:rPr lang="en-US" dirty="0" smtClean="0"/>
              <a:t> e ahmadiya)</a:t>
            </a:r>
          </a:p>
          <a:p>
            <a:r>
              <a:rPr lang="en-US" dirty="0" smtClean="0"/>
              <a:t>Pakistan the formative phase( British reaction changed towards Muslims during 1870-1880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7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Aloofness of Politics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keep Muslims away from </a:t>
            </a:r>
            <a:r>
              <a:rPr lang="en-US" dirty="0" err="1" smtClean="0"/>
              <a:t>agitational</a:t>
            </a:r>
            <a:r>
              <a:rPr lang="en-US" dirty="0" smtClean="0"/>
              <a:t>  politics.</a:t>
            </a:r>
          </a:p>
          <a:p>
            <a:r>
              <a:rPr lang="en-US" dirty="0" smtClean="0"/>
              <a:t>Sir Syed tried to preserve separate identity of Muslims.</a:t>
            </a:r>
          </a:p>
          <a:p>
            <a:r>
              <a:rPr lang="en-US" dirty="0" smtClean="0"/>
              <a:t>Not to join congress 1885 by Lord Home</a:t>
            </a:r>
          </a:p>
          <a:p>
            <a:r>
              <a:rPr lang="en-US" dirty="0" smtClean="0"/>
              <a:t>Open competition ( self rule demand)</a:t>
            </a:r>
          </a:p>
          <a:p>
            <a:r>
              <a:rPr lang="en-US" dirty="0" smtClean="0"/>
              <a:t>Urdu Hindi controversy (1867)</a:t>
            </a:r>
          </a:p>
          <a:p>
            <a:r>
              <a:rPr lang="en-US" dirty="0" smtClean="0"/>
              <a:t>Governor of Banaras (William </a:t>
            </a:r>
            <a:r>
              <a:rPr lang="en-US" dirty="0" err="1" smtClean="0"/>
              <a:t>Shakespare</a:t>
            </a:r>
            <a:r>
              <a:rPr lang="en-US" dirty="0" smtClean="0"/>
              <a:t>) Now these are the parting of ways.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6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449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Aligarh Movement </vt:lpstr>
      <vt:lpstr>Introduction </vt:lpstr>
      <vt:lpstr>PowerPoint Presentation</vt:lpstr>
      <vt:lpstr>Governments Anti-Muslims Policy</vt:lpstr>
      <vt:lpstr>Introduction of Aligarh Movement</vt:lpstr>
      <vt:lpstr>PowerPoint Presentation</vt:lpstr>
      <vt:lpstr>Objectives Of Aligarh Movement</vt:lpstr>
      <vt:lpstr>PowerPoint Presentation</vt:lpstr>
      <vt:lpstr>Aloofness of Politics </vt:lpstr>
      <vt:lpstr>PowerPoint Presentation</vt:lpstr>
      <vt:lpstr>Modern education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Aligarh Movement </dc:title>
  <dc:creator>USER</dc:creator>
  <cp:lastModifiedBy>Lenovo</cp:lastModifiedBy>
  <cp:revision>22</cp:revision>
  <dcterms:created xsi:type="dcterms:W3CDTF">2006-08-16T00:00:00Z</dcterms:created>
  <dcterms:modified xsi:type="dcterms:W3CDTF">2018-10-25T21:45:35Z</dcterms:modified>
</cp:coreProperties>
</file>