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34" autoAdjust="0"/>
    <p:restoredTop sz="94624" autoAdjust="0"/>
  </p:normalViewPr>
  <p:slideViewPr>
    <p:cSldViewPr>
      <p:cViewPr>
        <p:scale>
          <a:sx n="77" d="100"/>
          <a:sy n="77" d="100"/>
        </p:scale>
        <p:origin x="-117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E67E23-0A91-417B-816B-B78EBDD33A62}" type="datetimeFigureOut">
              <a:rPr lang="en-US" smtClean="0"/>
              <a:pPr/>
              <a:t>18-Dec-18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DFE2CE-4E88-4DCF-9F3A-7F8AD46B2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5821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BS(SE)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PRESENTED BY: </a:t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 Name        ID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Student Name        ID 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SUPERVISOR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ABC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2192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7620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Project Title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200400"/>
            <a:ext cx="3429000" cy="106984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Thanks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Outline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0124" indent="-323784">
              <a:buSzPct val="45000"/>
              <a:buFont typeface="Wingdings" charset="0"/>
              <a:buChar char=""/>
              <a:tabLst>
                <a:tab pos="430124" algn="l"/>
                <a:tab pos="542813" algn="l"/>
                <a:tab pos="999919" algn="l"/>
                <a:tab pos="1457023" algn="l"/>
                <a:tab pos="1914130" algn="l"/>
                <a:tab pos="2371235" algn="l"/>
                <a:tab pos="2828341" algn="l"/>
                <a:tab pos="3285447" algn="l"/>
                <a:tab pos="3742552" algn="l"/>
                <a:tab pos="4199658" algn="l"/>
                <a:tab pos="4656764" algn="l"/>
                <a:tab pos="5113869" algn="l"/>
                <a:tab pos="5570975" algn="l"/>
                <a:tab pos="6028081" algn="l"/>
                <a:tab pos="6485187" algn="l"/>
                <a:tab pos="6942292" algn="l"/>
                <a:tab pos="7399397" algn="l"/>
                <a:tab pos="7856503" algn="l"/>
                <a:tab pos="8313608" algn="l"/>
                <a:tab pos="8770715" algn="l"/>
                <a:tab pos="9227820" algn="l"/>
              </a:tabLst>
              <a:defRPr/>
            </a:pPr>
            <a:r>
              <a:rPr lang="en-US" dirty="0" smtClean="0"/>
              <a:t>Introduction </a:t>
            </a:r>
          </a:p>
          <a:p>
            <a:pPr marL="430124" indent="-323784">
              <a:buSzPct val="45000"/>
              <a:buFont typeface="Wingdings" charset="0"/>
              <a:buChar char=""/>
              <a:tabLst>
                <a:tab pos="430124" algn="l"/>
                <a:tab pos="542813" algn="l"/>
                <a:tab pos="999919" algn="l"/>
                <a:tab pos="1457023" algn="l"/>
                <a:tab pos="1914130" algn="l"/>
                <a:tab pos="2371235" algn="l"/>
                <a:tab pos="2828341" algn="l"/>
                <a:tab pos="3285447" algn="l"/>
                <a:tab pos="3742552" algn="l"/>
                <a:tab pos="4199658" algn="l"/>
                <a:tab pos="4656764" algn="l"/>
                <a:tab pos="5113869" algn="l"/>
                <a:tab pos="5570975" algn="l"/>
                <a:tab pos="6028081" algn="l"/>
                <a:tab pos="6485187" algn="l"/>
                <a:tab pos="6942292" algn="l"/>
                <a:tab pos="7399397" algn="l"/>
                <a:tab pos="7856503" algn="l"/>
                <a:tab pos="8313608" algn="l"/>
                <a:tab pos="8770715" algn="l"/>
                <a:tab pos="9227820" algn="l"/>
              </a:tabLst>
              <a:defRPr/>
            </a:pPr>
            <a:r>
              <a:rPr lang="en-US" dirty="0" smtClean="0"/>
              <a:t>Related Work</a:t>
            </a:r>
          </a:p>
          <a:p>
            <a:pPr marL="430124" indent="-323784">
              <a:buSzPct val="45000"/>
              <a:buFont typeface="Wingdings" charset="0"/>
              <a:buChar char=""/>
              <a:tabLst>
                <a:tab pos="430124" algn="l"/>
                <a:tab pos="542813" algn="l"/>
                <a:tab pos="999919" algn="l"/>
                <a:tab pos="1457023" algn="l"/>
                <a:tab pos="1914130" algn="l"/>
                <a:tab pos="2371235" algn="l"/>
                <a:tab pos="2828341" algn="l"/>
                <a:tab pos="3285447" algn="l"/>
                <a:tab pos="3742552" algn="l"/>
                <a:tab pos="4199658" algn="l"/>
                <a:tab pos="4656764" algn="l"/>
                <a:tab pos="5113869" algn="l"/>
                <a:tab pos="5570975" algn="l"/>
                <a:tab pos="6028081" algn="l"/>
                <a:tab pos="6485187" algn="l"/>
                <a:tab pos="6942292" algn="l"/>
                <a:tab pos="7399397" algn="l"/>
                <a:tab pos="7856503" algn="l"/>
                <a:tab pos="8313608" algn="l"/>
                <a:tab pos="8770715" algn="l"/>
                <a:tab pos="9227820" algn="l"/>
              </a:tabLst>
              <a:defRPr/>
            </a:pPr>
            <a:r>
              <a:rPr lang="en-US" dirty="0" smtClean="0"/>
              <a:t>Problem Statement</a:t>
            </a:r>
          </a:p>
          <a:p>
            <a:pPr marL="430124" indent="-323784">
              <a:buSzPct val="45000"/>
              <a:buFont typeface="Wingdings" charset="0"/>
              <a:buChar char=""/>
              <a:tabLst>
                <a:tab pos="430124" algn="l"/>
                <a:tab pos="542813" algn="l"/>
                <a:tab pos="999919" algn="l"/>
                <a:tab pos="1457023" algn="l"/>
                <a:tab pos="1914130" algn="l"/>
                <a:tab pos="2371235" algn="l"/>
                <a:tab pos="2828341" algn="l"/>
                <a:tab pos="3285447" algn="l"/>
                <a:tab pos="3742552" algn="l"/>
                <a:tab pos="4199658" algn="l"/>
                <a:tab pos="4656764" algn="l"/>
                <a:tab pos="5113869" algn="l"/>
                <a:tab pos="5570975" algn="l"/>
                <a:tab pos="6028081" algn="l"/>
                <a:tab pos="6485187" algn="l"/>
                <a:tab pos="6942292" algn="l"/>
                <a:tab pos="7399397" algn="l"/>
                <a:tab pos="7856503" algn="l"/>
                <a:tab pos="8313608" algn="l"/>
                <a:tab pos="8770715" algn="l"/>
                <a:tab pos="9227820" algn="l"/>
              </a:tabLst>
              <a:defRPr/>
            </a:pPr>
            <a:r>
              <a:rPr lang="en-US" dirty="0" smtClean="0"/>
              <a:t>Proposed Solution</a:t>
            </a:r>
          </a:p>
          <a:p>
            <a:pPr marL="430124" indent="-323784">
              <a:buSzPct val="45000"/>
              <a:buFont typeface="Wingdings" charset="0"/>
              <a:buChar char=""/>
              <a:tabLst>
                <a:tab pos="430124" algn="l"/>
                <a:tab pos="542813" algn="l"/>
                <a:tab pos="999919" algn="l"/>
                <a:tab pos="1457023" algn="l"/>
                <a:tab pos="1914130" algn="l"/>
                <a:tab pos="2371235" algn="l"/>
                <a:tab pos="2828341" algn="l"/>
                <a:tab pos="3285447" algn="l"/>
                <a:tab pos="3742552" algn="l"/>
                <a:tab pos="4199658" algn="l"/>
                <a:tab pos="4656764" algn="l"/>
                <a:tab pos="5113869" algn="l"/>
                <a:tab pos="5570975" algn="l"/>
                <a:tab pos="6028081" algn="l"/>
                <a:tab pos="6485187" algn="l"/>
                <a:tab pos="6942292" algn="l"/>
                <a:tab pos="7399397" algn="l"/>
                <a:tab pos="7856503" algn="l"/>
                <a:tab pos="8313608" algn="l"/>
                <a:tab pos="8770715" algn="l"/>
                <a:tab pos="9227820" algn="l"/>
              </a:tabLst>
              <a:defRPr/>
            </a:pPr>
            <a:r>
              <a:rPr lang="en-US" dirty="0" smtClean="0"/>
              <a:t>Methodology</a:t>
            </a:r>
          </a:p>
          <a:p>
            <a:pPr marL="430124" indent="-323784">
              <a:buSzPct val="45000"/>
              <a:buFont typeface="Wingdings" charset="0"/>
              <a:buChar char=""/>
              <a:tabLst>
                <a:tab pos="430124" algn="l"/>
                <a:tab pos="542813" algn="l"/>
                <a:tab pos="999919" algn="l"/>
                <a:tab pos="1457023" algn="l"/>
                <a:tab pos="1914130" algn="l"/>
                <a:tab pos="2371235" algn="l"/>
                <a:tab pos="2828341" algn="l"/>
                <a:tab pos="3285447" algn="l"/>
                <a:tab pos="3742552" algn="l"/>
                <a:tab pos="4199658" algn="l"/>
                <a:tab pos="4656764" algn="l"/>
                <a:tab pos="5113869" algn="l"/>
                <a:tab pos="5570975" algn="l"/>
                <a:tab pos="6028081" algn="l"/>
                <a:tab pos="6485187" algn="l"/>
                <a:tab pos="6942292" algn="l"/>
                <a:tab pos="7399397" algn="l"/>
                <a:tab pos="7856503" algn="l"/>
                <a:tab pos="8313608" algn="l"/>
                <a:tab pos="8770715" algn="l"/>
                <a:tab pos="9227820" algn="l"/>
              </a:tabLst>
              <a:defRPr/>
            </a:pPr>
            <a:r>
              <a:rPr lang="en-US" dirty="0" smtClean="0"/>
              <a:t>Tools</a:t>
            </a:r>
          </a:p>
          <a:p>
            <a:pPr marL="430124" indent="-323784">
              <a:buSzPct val="45000"/>
              <a:buFont typeface="Wingdings" charset="0"/>
              <a:buChar char=""/>
              <a:tabLst>
                <a:tab pos="430124" algn="l"/>
                <a:tab pos="542813" algn="l"/>
                <a:tab pos="999919" algn="l"/>
                <a:tab pos="1457023" algn="l"/>
                <a:tab pos="1914130" algn="l"/>
                <a:tab pos="2371235" algn="l"/>
                <a:tab pos="2828341" algn="l"/>
                <a:tab pos="3285447" algn="l"/>
                <a:tab pos="3742552" algn="l"/>
                <a:tab pos="4199658" algn="l"/>
                <a:tab pos="4656764" algn="l"/>
                <a:tab pos="5113869" algn="l"/>
                <a:tab pos="5570975" algn="l"/>
                <a:tab pos="6028081" algn="l"/>
                <a:tab pos="6485187" algn="l"/>
                <a:tab pos="6942292" algn="l"/>
                <a:tab pos="7399397" algn="l"/>
                <a:tab pos="7856503" algn="l"/>
                <a:tab pos="8313608" algn="l"/>
                <a:tab pos="8770715" algn="l"/>
                <a:tab pos="9227820" algn="l"/>
              </a:tabLst>
              <a:defRPr/>
            </a:pPr>
            <a:r>
              <a:rPr lang="en-US" dirty="0" smtClean="0"/>
              <a:t>References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287</TotalTime>
  <Words>25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           BS(SE)  PRESENTED BY:  Student Name        ID  Student Name        ID   SUPERVISOR ABC    </vt:lpstr>
      <vt:lpstr>Outline</vt:lpstr>
      <vt:lpstr>Introduction</vt:lpstr>
      <vt:lpstr>Related Work</vt:lpstr>
      <vt:lpstr>Introduction</vt:lpstr>
      <vt:lpstr>Problem Statement</vt:lpstr>
      <vt:lpstr>Proposed Solution</vt:lpstr>
      <vt:lpstr>Methodology</vt:lpstr>
      <vt:lpstr>Tools</vt:lpstr>
      <vt:lpstr>References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no:11814 &amp; 12418  Name of Students:Muhammad hashir &amp; Maham Sikandar   Batch no:  09  Name of supervisor:Shahab ul islam  Major Area of study:BS(SE)</dc:title>
  <dc:creator>Hashir</dc:creator>
  <cp:lastModifiedBy>SHAHAB</cp:lastModifiedBy>
  <cp:revision>63</cp:revision>
  <dcterms:created xsi:type="dcterms:W3CDTF">2018-01-04T09:46:23Z</dcterms:created>
  <dcterms:modified xsi:type="dcterms:W3CDTF">2018-12-18T04:22:21Z</dcterms:modified>
</cp:coreProperties>
</file>