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900" b="1" dirty="0" err="1" smtClean="0"/>
              <a:t>Pontics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1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Ovate </a:t>
            </a:r>
            <a:r>
              <a:rPr lang="en-US" dirty="0" err="1" smtClean="0"/>
              <a:t>pontic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0" y="2057400"/>
            <a:ext cx="8189319" cy="321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85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Conical </a:t>
            </a:r>
            <a:r>
              <a:rPr lang="en-US" dirty="0" err="1" smtClean="0"/>
              <a:t>pontic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32835"/>
            <a:ext cx="4371079" cy="322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24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821"/>
            <a:ext cx="9144000" cy="6939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719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No Mucosal </a:t>
            </a:r>
            <a:r>
              <a:rPr lang="en-US" b="1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Sanitary or hygienic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71800"/>
            <a:ext cx="5929312" cy="23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373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Modified </a:t>
            </a:r>
            <a:r>
              <a:rPr lang="en-US" dirty="0"/>
              <a:t>S</a:t>
            </a:r>
            <a:r>
              <a:rPr lang="en-US" smtClean="0"/>
              <a:t>anitary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5922024" cy="215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817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Pontic</a:t>
            </a:r>
            <a:r>
              <a:rPr lang="en-US" dirty="0" smtClean="0"/>
              <a:t>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artificial </a:t>
            </a:r>
            <a:r>
              <a:rPr lang="en-US" dirty="0"/>
              <a:t>tooth on </a:t>
            </a:r>
            <a:r>
              <a:rPr lang="en-US" dirty="0" smtClean="0"/>
              <a:t>a fixed dental prosthesis that replaces </a:t>
            </a:r>
            <a:r>
              <a:rPr lang="en-US" dirty="0"/>
              <a:t>a </a:t>
            </a:r>
            <a:r>
              <a:rPr lang="en-US" dirty="0" smtClean="0"/>
              <a:t>missing natural tooth, restores </a:t>
            </a:r>
            <a:r>
              <a:rPr lang="en-US" dirty="0"/>
              <a:t>its </a:t>
            </a:r>
            <a:r>
              <a:rPr lang="en-US" dirty="0" smtClean="0"/>
              <a:t>function, and </a:t>
            </a:r>
            <a:r>
              <a:rPr lang="en-US" dirty="0"/>
              <a:t>usually fills </a:t>
            </a:r>
            <a:r>
              <a:rPr lang="en-US" dirty="0" smtClean="0"/>
              <a:t>the space previously occupied </a:t>
            </a:r>
            <a:r>
              <a:rPr lang="en-US" dirty="0"/>
              <a:t>by </a:t>
            </a:r>
            <a:r>
              <a:rPr lang="en-US" dirty="0" smtClean="0"/>
              <a:t>the clinical </a:t>
            </a:r>
            <a:r>
              <a:rPr lang="en-US" dirty="0"/>
              <a:t>crown</a:t>
            </a:r>
          </a:p>
        </p:txBody>
      </p:sp>
    </p:spTree>
    <p:extLst>
      <p:ext uri="{BB962C8B-B14F-4D97-AF65-F5344CB8AC3E}">
        <p14:creationId xmlns:p14="http://schemas.microsoft.com/office/powerpoint/2010/main" val="180963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Tylman</a:t>
            </a:r>
            <a:r>
              <a:rPr lang="en-US" dirty="0"/>
              <a:t> –</a:t>
            </a:r>
            <a:r>
              <a:rPr lang="en-US" dirty="0" err="1"/>
              <a:t>pontic</a:t>
            </a:r>
            <a:r>
              <a:rPr lang="en-US" dirty="0"/>
              <a:t> is </a:t>
            </a:r>
            <a:r>
              <a:rPr lang="en-US" dirty="0" smtClean="0"/>
              <a:t>the suspended </a:t>
            </a:r>
            <a:r>
              <a:rPr lang="en-US" dirty="0"/>
              <a:t>member of a </a:t>
            </a:r>
            <a:r>
              <a:rPr lang="en-US" dirty="0" smtClean="0"/>
              <a:t>fixed partial </a:t>
            </a:r>
            <a:r>
              <a:rPr lang="en-US" dirty="0"/>
              <a:t>denture. it replaces the </a:t>
            </a:r>
            <a:r>
              <a:rPr lang="en-US" dirty="0" smtClean="0"/>
              <a:t>lost natural </a:t>
            </a:r>
            <a:r>
              <a:rPr lang="en-US" dirty="0"/>
              <a:t>tooth, restores </a:t>
            </a:r>
            <a:r>
              <a:rPr lang="en-US" dirty="0" smtClean="0"/>
              <a:t>function ,and </a:t>
            </a:r>
            <a:r>
              <a:rPr lang="en-US" dirty="0"/>
              <a:t>occupies the space of </a:t>
            </a:r>
            <a:r>
              <a:rPr lang="en-US" dirty="0" smtClean="0"/>
              <a:t>the missing </a:t>
            </a:r>
            <a:r>
              <a:rPr lang="en-US" dirty="0"/>
              <a:t>tooth.</a:t>
            </a:r>
          </a:p>
        </p:txBody>
      </p:sp>
    </p:spTree>
    <p:extLst>
      <p:ext uri="{BB962C8B-B14F-4D97-AF65-F5344CB8AC3E}">
        <p14:creationId xmlns:p14="http://schemas.microsoft.com/office/powerpoint/2010/main" val="378119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Smooth surfaced and convex in </a:t>
            </a:r>
            <a:r>
              <a:rPr lang="en-US" dirty="0" smtClean="0"/>
              <a:t>all directions</a:t>
            </a:r>
            <a:endParaRPr lang="en-US" dirty="0"/>
          </a:p>
          <a:p>
            <a:r>
              <a:rPr lang="en-US" dirty="0" smtClean="0"/>
              <a:t>Easily </a:t>
            </a:r>
            <a:r>
              <a:rPr lang="en-US" dirty="0"/>
              <a:t>cleansable</a:t>
            </a:r>
          </a:p>
          <a:p>
            <a:r>
              <a:rPr lang="en-US" dirty="0" smtClean="0"/>
              <a:t>Pinpoint </a:t>
            </a:r>
            <a:r>
              <a:rPr lang="en-US" dirty="0"/>
              <a:t>pressure free contact on </a:t>
            </a:r>
            <a:r>
              <a:rPr lang="en-US" dirty="0" smtClean="0"/>
              <a:t>the ridge</a:t>
            </a:r>
            <a:endParaRPr lang="en-US" dirty="0"/>
          </a:p>
          <a:p>
            <a:r>
              <a:rPr lang="en-US" dirty="0" smtClean="0"/>
              <a:t>No </a:t>
            </a:r>
            <a:r>
              <a:rPr lang="en-US" dirty="0"/>
              <a:t>irritation to the gingival </a:t>
            </a:r>
            <a:r>
              <a:rPr lang="en-US" dirty="0" smtClean="0"/>
              <a:t>tissues</a:t>
            </a:r>
          </a:p>
          <a:p>
            <a:r>
              <a:rPr lang="en-US" dirty="0"/>
              <a:t>Restore function</a:t>
            </a:r>
          </a:p>
          <a:p>
            <a:r>
              <a:rPr lang="en-US" dirty="0" smtClean="0"/>
              <a:t>No </a:t>
            </a:r>
            <a:r>
              <a:rPr lang="en-US" dirty="0"/>
              <a:t>abutment overloading</a:t>
            </a:r>
          </a:p>
          <a:p>
            <a:r>
              <a:rPr lang="en-US" dirty="0" smtClean="0"/>
              <a:t>Color </a:t>
            </a:r>
            <a:r>
              <a:rPr lang="en-US" dirty="0"/>
              <a:t>stable</a:t>
            </a:r>
          </a:p>
        </p:txBody>
      </p:sp>
    </p:spTree>
    <p:extLst>
      <p:ext uri="{BB962C8B-B14F-4D97-AF65-F5344CB8AC3E}">
        <p14:creationId xmlns:p14="http://schemas.microsoft.com/office/powerpoint/2010/main" val="277918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of </a:t>
            </a:r>
            <a:r>
              <a:rPr lang="en-US" b="1" dirty="0" err="1"/>
              <a:t>P</a:t>
            </a:r>
            <a:r>
              <a:rPr lang="en-US" b="1" dirty="0" err="1" smtClean="0"/>
              <a:t>ontics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Mastication</a:t>
            </a:r>
          </a:p>
          <a:p>
            <a:r>
              <a:rPr lang="en-US" dirty="0" smtClean="0"/>
              <a:t>Speech</a:t>
            </a:r>
            <a:endParaRPr lang="en-US" dirty="0"/>
          </a:p>
          <a:p>
            <a:r>
              <a:rPr lang="en-US" dirty="0" smtClean="0"/>
              <a:t>Esthetics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Mucosal </a:t>
            </a:r>
            <a:r>
              <a:rPr lang="en-US" sz="4000" b="1" dirty="0"/>
              <a:t>C</a:t>
            </a:r>
            <a:r>
              <a:rPr lang="en-US" sz="4000" b="1" dirty="0" smtClean="0"/>
              <a:t>ontact</a:t>
            </a:r>
            <a:endParaRPr lang="en-US" sz="4000" b="1" dirty="0"/>
          </a:p>
          <a:p>
            <a:r>
              <a:rPr lang="en-US" dirty="0"/>
              <a:t>ridge lap</a:t>
            </a:r>
          </a:p>
          <a:p>
            <a:r>
              <a:rPr lang="en-US" dirty="0"/>
              <a:t>modified ridge lap</a:t>
            </a:r>
          </a:p>
          <a:p>
            <a:r>
              <a:rPr lang="en-US" dirty="0"/>
              <a:t>ovate</a:t>
            </a:r>
          </a:p>
          <a:p>
            <a:r>
              <a:rPr lang="en-US" dirty="0" smtClean="0"/>
              <a:t>conical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5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No Mucosal Contact</a:t>
            </a:r>
            <a:endParaRPr lang="en-US" sz="4400" b="1" dirty="0"/>
          </a:p>
          <a:p>
            <a:r>
              <a:rPr lang="en-US" dirty="0"/>
              <a:t>sanitary(</a:t>
            </a:r>
            <a:r>
              <a:rPr lang="en-US" dirty="0" err="1"/>
              <a:t>hygenic</a:t>
            </a:r>
            <a:r>
              <a:rPr lang="en-US" dirty="0"/>
              <a:t>)</a:t>
            </a:r>
          </a:p>
          <a:p>
            <a:r>
              <a:rPr lang="en-US" dirty="0"/>
              <a:t>modified sanitary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2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Ridge lap </a:t>
            </a:r>
            <a:r>
              <a:rPr lang="en-US" dirty="0" err="1"/>
              <a:t>pontic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28343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45341"/>
            <a:ext cx="2286000" cy="358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97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ridge lap </a:t>
            </a:r>
            <a:r>
              <a:rPr lang="en-US" dirty="0" err="1" smtClean="0"/>
              <a:t>pontic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38400"/>
            <a:ext cx="4529137" cy="3012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89897"/>
            <a:ext cx="2556182" cy="3360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45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138</Words>
  <Application>Microsoft Office PowerPoint</Application>
  <PresentationFormat>On-screen Show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Pontics </vt:lpstr>
      <vt:lpstr>Pontic Definition </vt:lpstr>
      <vt:lpstr>Definition </vt:lpstr>
      <vt:lpstr>Ideal requirements </vt:lpstr>
      <vt:lpstr>Functions of Pontics </vt:lpstr>
      <vt:lpstr>PowerPoint Presentation</vt:lpstr>
      <vt:lpstr>PowerPoint Presentation</vt:lpstr>
      <vt:lpstr>Ridge lap pontic</vt:lpstr>
      <vt:lpstr>Modified ridge lap pontic </vt:lpstr>
      <vt:lpstr>Ovate pontic </vt:lpstr>
      <vt:lpstr>Conical pontic</vt:lpstr>
      <vt:lpstr>PowerPoint Presentation</vt:lpstr>
      <vt:lpstr>No Mucosal Contact</vt:lpstr>
      <vt:lpstr>Modified Sanitary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Pontics </dc:title>
  <dc:creator>Usman</dc:creator>
  <cp:lastModifiedBy>ismail - [2010]</cp:lastModifiedBy>
  <cp:revision>14</cp:revision>
  <dcterms:created xsi:type="dcterms:W3CDTF">2006-08-16T00:00:00Z</dcterms:created>
  <dcterms:modified xsi:type="dcterms:W3CDTF">2019-05-06T04:34:26Z</dcterms:modified>
</cp:coreProperties>
</file>