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9" r:id="rId4"/>
    <p:sldId id="261" r:id="rId5"/>
    <p:sldId id="263" r:id="rId6"/>
    <p:sldId id="262" r:id="rId7"/>
    <p:sldId id="258" r:id="rId8"/>
    <p:sldId id="260" r:id="rId9"/>
    <p:sldId id="274" r:id="rId10"/>
    <p:sldId id="275" r:id="rId11"/>
    <p:sldId id="264" r:id="rId12"/>
    <p:sldId id="265" r:id="rId13"/>
    <p:sldId id="266" r:id="rId14"/>
    <p:sldId id="273" r:id="rId15"/>
    <p:sldId id="267" r:id="rId16"/>
    <p:sldId id="268" r:id="rId17"/>
    <p:sldId id="269" r:id="rId18"/>
    <p:sldId id="272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7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C1997F-5FF6-46D8-B185-2DB50D7D330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3E4E1-24B6-41E9-BF9B-57CBF3D3BE3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4" y="425624"/>
            <a:ext cx="9065172" cy="1371645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Mechanics of movement</a:t>
            </a:r>
            <a:endParaRPr lang="en-US" sz="40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442208" y="4776950"/>
            <a:ext cx="3514914" cy="1557145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Dr. M.Jaffar PT</a:t>
            </a:r>
          </a:p>
          <a:p>
            <a:pPr algn="l"/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DPT(NCS,KMU)</a:t>
            </a:r>
          </a:p>
          <a:p>
            <a:pPr algn="l"/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MSNMPT*(RIU)</a:t>
            </a:r>
            <a:endParaRPr 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6" name="Picture 2" descr="Image result for mechanics of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79" y="2538248"/>
            <a:ext cx="4729659" cy="43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.Jaffer\Desktop\New folder\2349763ea7392db5ee0908e366fa3db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2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INERTIA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939158"/>
            <a:ext cx="11338560" cy="4159889"/>
          </a:xfrm>
        </p:spPr>
        <p:txBody>
          <a:bodyPr/>
          <a:lstStyle/>
          <a:p>
            <a:r>
              <a:rPr lang="en-US" dirty="0"/>
              <a:t>Inertia is the resistance of any physical object to any change in its velocity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This includes changes to the object's speed, or direction of motion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An aspect of this property is the tendency of objects to keep moving in a straight line at a constant speed, when no forces act upon them</a:t>
            </a:r>
            <a:r>
              <a:rPr lang="en-US" dirty="0" smtClean="0"/>
              <a:t>.</a:t>
            </a:r>
          </a:p>
          <a:p>
            <a:r>
              <a:rPr lang="en-US" dirty="0"/>
              <a:t>A ball rolling down a hill will continue to roll unless friction or another force stops it</a:t>
            </a:r>
          </a:p>
        </p:txBody>
      </p:sp>
    </p:spTree>
    <p:extLst>
      <p:ext uri="{BB962C8B-B14F-4D97-AF65-F5344CB8AC3E}">
        <p14:creationId xmlns:p14="http://schemas.microsoft.com/office/powerpoint/2010/main" val="419690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inertia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MOMENTUM: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970690"/>
            <a:ext cx="11338560" cy="4128358"/>
          </a:xfrm>
        </p:spPr>
        <p:txBody>
          <a:bodyPr/>
          <a:lstStyle/>
          <a:p>
            <a:r>
              <a:rPr lang="en-US" b="1" dirty="0"/>
              <a:t>Momentum</a:t>
            </a:r>
            <a:r>
              <a:rPr lang="en-US" dirty="0"/>
              <a:t> is a </a:t>
            </a:r>
            <a:r>
              <a:rPr lang="en-US" b="1" dirty="0"/>
              <a:t>physics</a:t>
            </a:r>
            <a:r>
              <a:rPr lang="en-US" dirty="0"/>
              <a:t> term; it refers to the </a:t>
            </a:r>
            <a:r>
              <a:rPr lang="en-US" b="1" dirty="0">
                <a:solidFill>
                  <a:srgbClr val="FF0000"/>
                </a:solidFill>
              </a:rPr>
              <a:t>quantity of motion </a:t>
            </a:r>
            <a:r>
              <a:rPr lang="en-US" dirty="0"/>
              <a:t>that an object has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an object is in motion (on the move) then </a:t>
            </a:r>
            <a:r>
              <a:rPr lang="en-US" dirty="0" smtClean="0"/>
              <a:t>it  has</a:t>
            </a:r>
            <a:r>
              <a:rPr lang="en-US" dirty="0"/>
              <a:t> </a:t>
            </a:r>
            <a:r>
              <a:rPr lang="en-US" b="1" dirty="0"/>
              <a:t>momentum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b="1" dirty="0" smtClean="0"/>
              <a:t>Momentum</a:t>
            </a:r>
            <a:r>
              <a:rPr lang="en-US" dirty="0"/>
              <a:t> can be defined as "mass in motion</a:t>
            </a:r>
            <a:r>
              <a:rPr lang="en-US" dirty="0" smtClean="0"/>
              <a:t>.“</a:t>
            </a:r>
          </a:p>
          <a:p>
            <a:r>
              <a:rPr lang="en-US" b="1" dirty="0" smtClean="0"/>
              <a:t>Momentum</a:t>
            </a:r>
            <a:r>
              <a:rPr lang="en-US" dirty="0"/>
              <a:t> depends upon the variables mass and velocity</a:t>
            </a:r>
          </a:p>
        </p:txBody>
      </p:sp>
    </p:spTree>
    <p:extLst>
      <p:ext uri="{BB962C8B-B14F-4D97-AF65-F5344CB8AC3E}">
        <p14:creationId xmlns:p14="http://schemas.microsoft.com/office/powerpoint/2010/main" val="28013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momentum 3d pl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60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1527175"/>
            <a:ext cx="9380482" cy="4572000"/>
          </a:xfrm>
        </p:spPr>
      </p:pic>
    </p:spTree>
    <p:extLst>
      <p:ext uri="{BB962C8B-B14F-4D97-AF65-F5344CB8AC3E}">
        <p14:creationId xmlns:p14="http://schemas.microsoft.com/office/powerpoint/2010/main" val="26066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FRICTION: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2238702"/>
            <a:ext cx="11338560" cy="3860345"/>
          </a:xfrm>
        </p:spPr>
        <p:txBody>
          <a:bodyPr/>
          <a:lstStyle/>
          <a:p>
            <a:r>
              <a:rPr lang="en-US" b="1" dirty="0"/>
              <a:t>Friction</a:t>
            </a:r>
            <a:r>
              <a:rPr lang="en-US" dirty="0"/>
              <a:t> is the resistance to motion of one object moving relative to another.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not a fundamental force, like gravity or electromagnetism. </a:t>
            </a:r>
            <a:endParaRPr lang="en-US" dirty="0" smtClean="0"/>
          </a:p>
          <a:p>
            <a:r>
              <a:rPr lang="en-US" dirty="0" smtClean="0"/>
              <a:t>Instead</a:t>
            </a:r>
            <a:r>
              <a:rPr lang="en-US" dirty="0"/>
              <a:t>, scientists believe it is the result of the electromagnetic attraction between charged particles in two touching </a:t>
            </a:r>
            <a:r>
              <a:rPr lang="en-US" dirty="0" smtClean="0"/>
              <a:t>surfaces.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" y="1702676"/>
            <a:ext cx="10389476" cy="4524703"/>
          </a:xfrm>
        </p:spPr>
      </p:pic>
    </p:spTree>
    <p:extLst>
      <p:ext uri="{BB962C8B-B14F-4D97-AF65-F5344CB8AC3E}">
        <p14:creationId xmlns:p14="http://schemas.microsoft.com/office/powerpoint/2010/main" val="12605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fr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15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613773" flipV="1">
            <a:off x="402336" y="987552"/>
            <a:ext cx="11379200" cy="699358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</a:t>
            </a:r>
            <a:br>
              <a:rPr lang="en-US" sz="88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7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Speed.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890" y="1576552"/>
            <a:ext cx="11808372" cy="5044965"/>
          </a:xfrm>
        </p:spPr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rate at which someone or something moves or operates or is able to move or operate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Speed</a:t>
            </a:r>
            <a:r>
              <a:rPr lang="en-US" sz="2400" dirty="0"/>
              <a:t> is the distance traveled per unit of time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It is how fast an object is moving. </a:t>
            </a:r>
            <a:endParaRPr lang="en-US" sz="2400" dirty="0" smtClean="0"/>
          </a:p>
          <a:p>
            <a:r>
              <a:rPr lang="en-US" sz="2400" b="1" dirty="0" smtClean="0"/>
              <a:t>Speed</a:t>
            </a:r>
            <a:r>
              <a:rPr lang="en-US" sz="2400" dirty="0"/>
              <a:t> is the scalar quantity that is the magnitude of the </a:t>
            </a:r>
            <a:r>
              <a:rPr lang="en-US" sz="2400" b="1" dirty="0"/>
              <a:t>velocity</a:t>
            </a:r>
            <a:r>
              <a:rPr lang="en-US" sz="2400" dirty="0"/>
              <a:t> vector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It doesn't have a direction. </a:t>
            </a:r>
            <a:endParaRPr lang="en-US" sz="2400" dirty="0" smtClean="0"/>
          </a:p>
          <a:p>
            <a:r>
              <a:rPr lang="en-US" sz="2400" dirty="0" smtClean="0"/>
              <a:t>Higher</a:t>
            </a:r>
            <a:r>
              <a:rPr lang="en-US" sz="2400" dirty="0"/>
              <a:t> </a:t>
            </a:r>
            <a:r>
              <a:rPr lang="en-US" sz="2400" b="1" dirty="0"/>
              <a:t>speed means</a:t>
            </a:r>
            <a:r>
              <a:rPr lang="en-US" sz="2400" dirty="0"/>
              <a:t> an object is moving </a:t>
            </a:r>
            <a:r>
              <a:rPr lang="en-US" sz="2400" dirty="0" smtClean="0"/>
              <a:t>faster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Speed</a:t>
            </a:r>
            <a:r>
              <a:rPr lang="en-US" sz="2400" dirty="0"/>
              <a:t> most often describes acceleration or a high rate of motion. </a:t>
            </a:r>
            <a:r>
              <a:rPr lang="en-US" sz="2400" dirty="0" smtClean="0"/>
              <a:t>...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As </a:t>
            </a:r>
            <a:r>
              <a:rPr lang="en-US" sz="2400" dirty="0"/>
              <a:t>a verb, it means to “move along quickly,” like how you </a:t>
            </a:r>
            <a:r>
              <a:rPr lang="en-US" sz="2400" b="1" dirty="0"/>
              <a:t>speed</a:t>
            </a:r>
            <a:r>
              <a:rPr lang="en-US" sz="2400" dirty="0"/>
              <a:t> around on </a:t>
            </a:r>
            <a:r>
              <a:rPr lang="en-US" sz="2400" dirty="0" smtClean="0"/>
              <a:t>your bike.</a:t>
            </a:r>
          </a:p>
        </p:txBody>
      </p:sp>
    </p:spTree>
    <p:extLst>
      <p:ext uri="{BB962C8B-B14F-4D97-AF65-F5344CB8AC3E}">
        <p14:creationId xmlns:p14="http://schemas.microsoft.com/office/powerpoint/2010/main" val="38387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46" y="1560786"/>
            <a:ext cx="9033641" cy="4808483"/>
          </a:xfrm>
        </p:spPr>
      </p:pic>
    </p:spTree>
    <p:extLst>
      <p:ext uri="{BB962C8B-B14F-4D97-AF65-F5344CB8AC3E}">
        <p14:creationId xmlns:p14="http://schemas.microsoft.com/office/powerpoint/2010/main" val="9773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VELOCITY: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844566"/>
            <a:ext cx="11338560" cy="4254482"/>
          </a:xfrm>
        </p:spPr>
        <p:txBody>
          <a:bodyPr/>
          <a:lstStyle/>
          <a:p>
            <a:r>
              <a:rPr lang="en-US" dirty="0"/>
              <a:t>It is how fast an object is moving. 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Speed with direction</a:t>
            </a:r>
          </a:p>
          <a:p>
            <a:r>
              <a:rPr lang="en-US" b="1" dirty="0" smtClean="0"/>
              <a:t>Velocity</a:t>
            </a:r>
            <a:r>
              <a:rPr lang="en-US" dirty="0"/>
              <a:t>, by </a:t>
            </a:r>
            <a:r>
              <a:rPr lang="en-US" b="1" dirty="0"/>
              <a:t>definition</a:t>
            </a:r>
            <a:r>
              <a:rPr lang="en-US" dirty="0"/>
              <a:t>, is a vector quantity that indicates distance per time and direction</a:t>
            </a:r>
            <a:r>
              <a:rPr lang="en-US" dirty="0" smtClean="0"/>
              <a:t>.</a:t>
            </a:r>
          </a:p>
          <a:p>
            <a:r>
              <a:rPr lang="en-US" dirty="0"/>
              <a:t> </a:t>
            </a:r>
            <a:r>
              <a:rPr lang="en-US" b="1" dirty="0"/>
              <a:t>Velocity</a:t>
            </a:r>
            <a:r>
              <a:rPr lang="en-US" dirty="0"/>
              <a:t> measures displacement over time, as opposed to distance. Acceleration is defined in technical terms as a vector quantity that indicates the rate of change of </a:t>
            </a:r>
            <a:r>
              <a:rPr lang="en-US" b="1" dirty="0"/>
              <a:t>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4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1" y="1579250"/>
            <a:ext cx="10499834" cy="4467849"/>
          </a:xfrm>
        </p:spPr>
      </p:pic>
    </p:spTree>
    <p:extLst>
      <p:ext uri="{BB962C8B-B14F-4D97-AF65-F5344CB8AC3E}">
        <p14:creationId xmlns:p14="http://schemas.microsoft.com/office/powerpoint/2010/main" val="116073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46" y="1669751"/>
            <a:ext cx="9333186" cy="4286848"/>
          </a:xfrm>
        </p:spPr>
      </p:pic>
    </p:spTree>
    <p:extLst>
      <p:ext uri="{BB962C8B-B14F-4D97-AF65-F5344CB8AC3E}">
        <p14:creationId xmlns:p14="http://schemas.microsoft.com/office/powerpoint/2010/main" val="229994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ACCELERATION: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2002220"/>
            <a:ext cx="11338560" cy="4096827"/>
          </a:xfrm>
        </p:spPr>
        <p:txBody>
          <a:bodyPr/>
          <a:lstStyle/>
          <a:p>
            <a:r>
              <a:rPr lang="en-US" dirty="0"/>
              <a:t>In physics, acceleration is the rate of change of velocity of an object with respect to time.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object's acceleration is the net result of all forces acting on the object, as described by Newton's Second Law.</a:t>
            </a:r>
          </a:p>
        </p:txBody>
      </p:sp>
    </p:spTree>
    <p:extLst>
      <p:ext uri="{BB962C8B-B14F-4D97-AF65-F5344CB8AC3E}">
        <p14:creationId xmlns:p14="http://schemas.microsoft.com/office/powerpoint/2010/main" val="229704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583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ACCEL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8" y="1340070"/>
            <a:ext cx="11430000" cy="47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48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6386" cy="668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037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265</TotalTime>
  <Words>173</Words>
  <Application>Microsoft Office PowerPoint</Application>
  <PresentationFormat>Custom</PresentationFormat>
  <Paragraphs>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Dr. M.Jaffar PT DPT(NCS,KMU) MSNMPT*(RIU)</vt:lpstr>
      <vt:lpstr>Speed.</vt:lpstr>
      <vt:lpstr>PowerPoint Presentation</vt:lpstr>
      <vt:lpstr>VELOCITY:</vt:lpstr>
      <vt:lpstr>PowerPoint Presentation</vt:lpstr>
      <vt:lpstr>PowerPoint Presentation</vt:lpstr>
      <vt:lpstr>ACCELERATION:</vt:lpstr>
      <vt:lpstr>.</vt:lpstr>
      <vt:lpstr>PowerPoint Presentation</vt:lpstr>
      <vt:lpstr>PowerPoint Presentation</vt:lpstr>
      <vt:lpstr>INERTIA</vt:lpstr>
      <vt:lpstr>PowerPoint Presentation</vt:lpstr>
      <vt:lpstr>MOMENTUM:</vt:lpstr>
      <vt:lpstr>PowerPoint Presentation</vt:lpstr>
      <vt:lpstr>PowerPoint Presentation</vt:lpstr>
      <vt:lpstr>FRICTION:</vt:lpstr>
      <vt:lpstr>PowerPoint Presentation</vt:lpstr>
      <vt:lpstr>PowerPoint Presentation</vt:lpstr>
      <vt:lpstr>   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Jamal</dc:creator>
  <cp:lastModifiedBy>M.Jaffer</cp:lastModifiedBy>
  <cp:revision>22</cp:revision>
  <dcterms:created xsi:type="dcterms:W3CDTF">2019-10-31T15:02:56Z</dcterms:created>
  <dcterms:modified xsi:type="dcterms:W3CDTF">2019-11-01T08:57:43Z</dcterms:modified>
</cp:coreProperties>
</file>