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cap="all" dirty="0">
                <a:solidFill>
                  <a:schemeClr val="bg1">
                    <a:lumMod val="95000"/>
                    <a:lumOff val="5000"/>
                  </a:schemeClr>
                </a:solidFill>
              </a:rPr>
              <a:t>'MARKETING PLAN'</a:t>
            </a:r>
            <a:r>
              <a:rPr lang="en-US" b="1" cap="all" dirty="0"/>
              <a:t/>
            </a:r>
            <a:br>
              <a:rPr lang="en-US" b="1" cap="all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7772400" cy="4038600"/>
          </a:xfrm>
        </p:spPr>
        <p:txBody>
          <a:bodyPr>
            <a:noAutofit/>
          </a:bodyPr>
          <a:lstStyle/>
          <a:p>
            <a:pPr algn="just"/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A marketing plan is a comprehensive document that outlines a company’s overall marketing effort.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It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outlines how a company will implement its marketing strategy, and use a combination of resources to achieve business objectives including sales targets or customer acquisition.</a:t>
            </a:r>
          </a:p>
        </p:txBody>
      </p:sp>
    </p:spTree>
    <p:extLst>
      <p:ext uri="{BB962C8B-B14F-4D97-AF65-F5344CB8AC3E}">
        <p14:creationId xmlns:p14="http://schemas.microsoft.com/office/powerpoint/2010/main" val="2106106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4800600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Medium" panose="020E0602030304020304" pitchFamily="34" charset="0"/>
              </a:rPr>
              <a:t> 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 Medium" panose="020E0602030304020304" pitchFamily="34" charset="0"/>
              </a:rPr>
              <a:t>The written document that describes your advertising and marketing efforts for the coming year; it includes a statement of the marketing situation, a discussion of target markets and company positioning and a description of the marketing mix you intend to use to reach your marketing goals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 Medium" panose="020E0602030304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214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solidFill>
                  <a:schemeClr val="bg1">
                    <a:lumMod val="95000"/>
                    <a:lumOff val="5000"/>
                  </a:schemeClr>
                </a:solidFill>
                <a:latin typeface="Algerian" panose="04020705040A02060702" pitchFamily="82" charset="0"/>
              </a:rPr>
              <a:t>Importance</a:t>
            </a:r>
            <a:r>
              <a:rPr lang="en-US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u="sng" dirty="0">
                <a:solidFill>
                  <a:schemeClr val="bg1">
                    <a:lumMod val="95000"/>
                    <a:lumOff val="5000"/>
                  </a:schemeClr>
                </a:solidFill>
                <a:latin typeface="Algerian" panose="04020705040A02060702" pitchFamily="82" charset="0"/>
              </a:rPr>
              <a:t>of Marketing Plan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229600" cy="4724400"/>
          </a:xfrm>
        </p:spPr>
        <p:txBody>
          <a:bodyPr>
            <a:normAutofit fontScale="62500" lnSpcReduction="20000"/>
          </a:bodyPr>
          <a:lstStyle/>
          <a:p>
            <a:pPr marL="514350" indent="-514350" algn="just" fontAlgn="base">
              <a:buAutoNum type="arabicPeriod"/>
            </a:pPr>
            <a:r>
              <a:rPr lang="en-US" sz="3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It </a:t>
            </a:r>
            <a:r>
              <a:rPr lang="en-US" sz="3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helps in avoiding future </a:t>
            </a:r>
            <a:r>
              <a:rPr lang="en-US" sz="3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uncertainties.</a:t>
            </a:r>
          </a:p>
          <a:p>
            <a:pPr marL="514350" indent="-514350" algn="just" fontAlgn="base">
              <a:buFont typeface="+mj-lt"/>
              <a:buAutoNum type="arabicPeriod"/>
            </a:pPr>
            <a:r>
              <a:rPr lang="en-US" sz="3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It </a:t>
            </a:r>
            <a:r>
              <a:rPr lang="en-US" sz="3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helps in achieving objectives</a:t>
            </a:r>
            <a:r>
              <a:rPr lang="en-US" sz="3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 marL="514350" indent="-514350" algn="just" fontAlgn="base">
              <a:buFont typeface="+mj-lt"/>
              <a:buAutoNum type="arabicPeriod"/>
            </a:pPr>
            <a:r>
              <a:rPr lang="en-US" sz="3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It </a:t>
            </a:r>
            <a:r>
              <a:rPr lang="en-US" sz="3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helps in coordination and communication among the departments</a:t>
            </a:r>
            <a:r>
              <a:rPr lang="en-US" sz="3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 marL="514350" indent="-514350" algn="just" fontAlgn="base">
              <a:buFont typeface="+mj-lt"/>
              <a:buAutoNum type="arabicPeriod"/>
            </a:pPr>
            <a:r>
              <a:rPr lang="en-US" sz="3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It helps the customers in getting full satisfaction</a:t>
            </a:r>
            <a:r>
              <a:rPr lang="en-US" sz="3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 marL="514350" indent="-514350" algn="just" fontAlgn="base">
              <a:buFont typeface="+mj-lt"/>
              <a:buAutoNum type="arabicPeriod"/>
            </a:pPr>
            <a:r>
              <a:rPr lang="en-US" sz="3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It </a:t>
            </a:r>
            <a:r>
              <a:rPr lang="en-US" sz="3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helps in avoiding future uncertainties</a:t>
            </a:r>
            <a:r>
              <a:rPr lang="en-US" sz="3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 marL="514350" indent="-514350" algn="just" fontAlgn="base">
              <a:buFont typeface="+mj-lt"/>
              <a:buAutoNum type="arabicPeriod"/>
            </a:pPr>
            <a:r>
              <a:rPr lang="en-US" sz="3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It </a:t>
            </a:r>
            <a:r>
              <a:rPr lang="en-US" sz="3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helps in management by objectives</a:t>
            </a:r>
            <a:r>
              <a:rPr lang="en-US" sz="3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 marL="514350" indent="-514350" algn="just" fontAlgn="base">
              <a:buFont typeface="+mj-lt"/>
              <a:buAutoNum type="arabicPeriod"/>
            </a:pPr>
            <a:r>
              <a:rPr lang="en-US" sz="3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It </a:t>
            </a:r>
            <a:r>
              <a:rPr lang="en-US" sz="3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helps in achieving objectives</a:t>
            </a:r>
            <a:r>
              <a:rPr lang="en-US" sz="3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 marL="514350" indent="-514350" algn="just" fontAlgn="base">
              <a:buFont typeface="+mj-lt"/>
              <a:buAutoNum type="arabicPeriod"/>
            </a:pPr>
            <a:r>
              <a:rPr lang="en-US" sz="3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It </a:t>
            </a:r>
            <a:r>
              <a:rPr lang="en-US" sz="3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helps in coordination and communication among the departments</a:t>
            </a:r>
            <a:r>
              <a:rPr lang="en-US" sz="3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 marL="514350" indent="-514350" algn="just" fontAlgn="base">
              <a:buFont typeface="+mj-lt"/>
              <a:buAutoNum type="arabicPeriod"/>
            </a:pPr>
            <a:r>
              <a:rPr lang="en-US" sz="3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It </a:t>
            </a:r>
            <a:r>
              <a:rPr lang="en-US" sz="3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helps in control</a:t>
            </a:r>
            <a:r>
              <a:rPr lang="en-US" sz="3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 marL="514350" indent="-514350" algn="just" fontAlgn="base">
              <a:buFont typeface="+mj-lt"/>
              <a:buAutoNum type="arabicPeriod"/>
            </a:pPr>
            <a:r>
              <a:rPr lang="en-US" sz="3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It </a:t>
            </a:r>
            <a:r>
              <a:rPr lang="en-US" sz="3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helps the customers in getting full satisfaction.</a:t>
            </a:r>
          </a:p>
          <a:p>
            <a:pPr fontAlgn="base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237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chemeClr val="bg1">
                    <a:lumMod val="95000"/>
                    <a:lumOff val="5000"/>
                  </a:schemeClr>
                </a:solidFill>
                <a:latin typeface="Algerian" panose="04020705040A02060702" pitchFamily="82" charset="0"/>
              </a:rPr>
              <a:t>Contents of a marketing plan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81200"/>
            <a:ext cx="7848600" cy="4419600"/>
          </a:xfrm>
        </p:spPr>
        <p:txBody>
          <a:bodyPr>
            <a:normAutofit fontScale="47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5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Summary</a:t>
            </a:r>
            <a:endParaRPr lang="en-US" sz="51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5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Situational Analysis</a:t>
            </a:r>
            <a:endParaRPr lang="en-US" sz="51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5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Opportunities / </a:t>
            </a:r>
            <a:r>
              <a:rPr lang="en-US" sz="5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 Analysis -SWOT Analysis</a:t>
            </a:r>
            <a:endParaRPr lang="en-US" sz="51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5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endParaRPr lang="en-US" sz="51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5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Strategy</a:t>
            </a:r>
            <a:endParaRPr lang="en-US" sz="51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5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 Program</a:t>
            </a:r>
            <a:r>
              <a:rPr lang="en-US" sz="51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5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(the operational marketing plan itself for the period under review</a:t>
            </a:r>
            <a:r>
              <a:rPr lang="en-US" sz="51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5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Forecast</a:t>
            </a:r>
            <a:endParaRPr lang="en-US" sz="51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5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Controls</a:t>
            </a:r>
            <a:endParaRPr lang="en-US" sz="51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635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latin typeface="Algerian" panose="04020705040A02060702" pitchFamily="82" charset="0"/>
              </a:rPr>
              <a:t>C</a:t>
            </a:r>
            <a:r>
              <a:rPr lang="en-US" b="1" u="sng" dirty="0" smtClean="0">
                <a:latin typeface="Algerian" panose="04020705040A02060702" pitchFamily="82" charset="0"/>
              </a:rPr>
              <a:t>ontents </a:t>
            </a:r>
            <a:r>
              <a:rPr lang="en-US" b="1" u="sng" dirty="0">
                <a:latin typeface="Algerian" panose="04020705040A02060702" pitchFamily="82" charset="0"/>
              </a:rPr>
              <a:t>of a marketing plan </a:t>
            </a:r>
            <a:r>
              <a:rPr lang="en-US" b="1" u="sng" dirty="0" smtClean="0">
                <a:latin typeface="Algerian" panose="04020705040A02060702" pitchFamily="82" charset="0"/>
              </a:rPr>
              <a:t>               			in detail</a:t>
            </a:r>
            <a:endParaRPr lang="en-US" b="1" u="sng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382000" cy="5257800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 Page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+mj-lt"/>
              <a:buAutoNum type="arabicPeriod"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Executive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</a:p>
          <a:p>
            <a:pPr>
              <a:buFont typeface="+mj-lt"/>
              <a:buAutoNum type="arabicPeriod"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Situation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</a:t>
            </a:r>
          </a:p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Legal State</a:t>
            </a:r>
          </a:p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Governmental State</a:t>
            </a:r>
          </a:p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Technological State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Sociocultural State</a:t>
            </a:r>
          </a:p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External threats</a:t>
            </a:r>
          </a:p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External opportunities</a:t>
            </a:r>
          </a:p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strengths</a:t>
            </a:r>
          </a:p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weaknesses</a:t>
            </a:r>
          </a:p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success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industry</a:t>
            </a:r>
          </a:p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Sustainable competitive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19565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"/>
            <a:ext cx="8763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 startAt="4"/>
            </a:pPr>
            <a:r>
              <a:rPr lang="en-US" sz="2400" b="1" dirty="0" smtClean="0"/>
              <a:t>Marketing Strategy</a:t>
            </a:r>
            <a:r>
              <a:rPr lang="en-US" sz="2400" dirty="0" smtClean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000" dirty="0" smtClean="0"/>
              <a:t>Pricing objectives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Pricing method (e.g.: cost plus, demand based, or competitor indexing)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 </a:t>
            </a:r>
            <a:r>
              <a:rPr lang="en-US" sz="2000" dirty="0" smtClean="0"/>
              <a:t>Promotional Mix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Publicity and public relations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Electronic Promotion (e.g.: web, or telephone)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Word of Mouth marketing</a:t>
            </a:r>
          </a:p>
          <a:p>
            <a:endParaRPr lang="en-US" sz="2400" dirty="0"/>
          </a:p>
          <a:p>
            <a:pPr marL="342900" indent="-342900">
              <a:buAutoNum type="arabicPeriod" startAt="5"/>
            </a:pPr>
            <a:r>
              <a:rPr lang="en-US" sz="2400" b="1" dirty="0" smtClean="0"/>
              <a:t>Implementation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Personnel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Assigning responsibilities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Giving</a:t>
            </a:r>
            <a:r>
              <a:rPr lang="en-US" sz="2000" dirty="0"/>
              <a:t> </a:t>
            </a:r>
            <a:r>
              <a:rPr lang="en-US" sz="2000" dirty="0" smtClean="0"/>
              <a:t>incentives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Training </a:t>
            </a:r>
            <a:r>
              <a:rPr lang="en-US" sz="2000" dirty="0"/>
              <a:t>on selling </a:t>
            </a:r>
            <a:r>
              <a:rPr lang="en-US" sz="2000" dirty="0" smtClean="0"/>
              <a:t>methods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Financial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Management </a:t>
            </a:r>
            <a:r>
              <a:rPr lang="en-US" sz="2000" dirty="0"/>
              <a:t>information </a:t>
            </a:r>
            <a:r>
              <a:rPr lang="en-US" sz="2000" dirty="0" smtClean="0"/>
              <a:t>systems</a:t>
            </a:r>
            <a:r>
              <a:rPr lang="en-US" sz="2000" dirty="0"/>
              <a:t> </a:t>
            </a:r>
            <a:r>
              <a:rPr lang="en-US" sz="2000" dirty="0" smtClean="0"/>
              <a:t>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Month-by-month agenda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Monitoring </a:t>
            </a:r>
            <a:r>
              <a:rPr lang="en-US" sz="2000" dirty="0"/>
              <a:t>results and </a:t>
            </a:r>
            <a:r>
              <a:rPr lang="en-US" sz="2000" dirty="0" smtClean="0"/>
              <a:t>benchmarks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Adjustment mechanism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Contingencies </a:t>
            </a:r>
            <a:r>
              <a:rPr lang="en-US" sz="2000" dirty="0"/>
              <a:t>(what ifs)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039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219200"/>
            <a:ext cx="8229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lain" startAt="6"/>
            </a:pPr>
            <a:r>
              <a:rPr lang="en-US" sz="2400" b="1" dirty="0" smtClean="0"/>
              <a:t>Financial Summary</a:t>
            </a:r>
          </a:p>
          <a:p>
            <a:endParaRPr lang="en-US" sz="2400" dirty="0"/>
          </a:p>
          <a:p>
            <a:r>
              <a:rPr lang="en-US" sz="2400" b="1" dirty="0"/>
              <a:t>7</a:t>
            </a:r>
            <a:r>
              <a:rPr lang="en-US" sz="2400" b="1" dirty="0" smtClean="0"/>
              <a:t>.   Controls</a:t>
            </a: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Performance indicator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Feedback Mechanisms</a:t>
            </a:r>
          </a:p>
          <a:p>
            <a:r>
              <a:rPr lang="en-US" sz="2400" b="1" dirty="0"/>
              <a:t>8</a:t>
            </a:r>
            <a:r>
              <a:rPr lang="en-US" sz="2400" b="1" dirty="0" smtClean="0"/>
              <a:t>.  Appendix</a:t>
            </a: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Pictures and specifications of products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Results from completed research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514585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209</TotalTime>
  <Words>182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'MARKETING PLAN' </vt:lpstr>
      <vt:lpstr> The written document that describes your advertising and marketing efforts for the coming year; it includes a statement of the marketing situation, a discussion of target markets and company positioning and a description of the marketing mix you intend to use to reach your marketing goals</vt:lpstr>
      <vt:lpstr>Importance of Marketing Plan </vt:lpstr>
      <vt:lpstr>Contents of a marketing plan </vt:lpstr>
      <vt:lpstr>Contents of a marketing plan                   in detail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'MARKETING PLAN' </dc:title>
  <dc:creator>Mehwish CS</dc:creator>
  <cp:lastModifiedBy>Mehwish CS</cp:lastModifiedBy>
  <cp:revision>8</cp:revision>
  <dcterms:created xsi:type="dcterms:W3CDTF">2006-08-16T00:00:00Z</dcterms:created>
  <dcterms:modified xsi:type="dcterms:W3CDTF">2019-01-01T11:59:53Z</dcterms:modified>
</cp:coreProperties>
</file>