
<file path=[Content_Types].xml><?xml version="1.0" encoding="utf-8"?>
<Types xmlns="http://schemas.openxmlformats.org/package/2006/content-types">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17.xml" ContentType="application/vnd.openxmlformats-officedocument.drawingml.diagram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1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29021-7703-4B50-B38E-560AD21CA2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6B301DC-E15F-4D85-B43D-B29901750AC7}">
      <dgm:prSet/>
      <dgm:spPr/>
      <dgm:t>
        <a:bodyPr/>
        <a:lstStyle/>
        <a:p>
          <a:pPr rtl="0"/>
          <a:r>
            <a:rPr lang="en-US" dirty="0" smtClean="0">
              <a:latin typeface="Tw Cen MT" pitchFamily="34" charset="0"/>
            </a:rPr>
            <a:t>Production management means planning, organizing, directing and controlling of production activities.</a:t>
          </a:r>
          <a:endParaRPr lang="en-US" dirty="0">
            <a:latin typeface="Tw Cen MT" pitchFamily="34" charset="0"/>
          </a:endParaRPr>
        </a:p>
      </dgm:t>
    </dgm:pt>
    <dgm:pt modelId="{5B84444B-040F-4570-8721-69DF452FB971}" type="parTrans" cxnId="{16135D8A-BF7B-4DFA-9E2F-F2C68DCE93DC}">
      <dgm:prSet/>
      <dgm:spPr/>
      <dgm:t>
        <a:bodyPr/>
        <a:lstStyle/>
        <a:p>
          <a:endParaRPr lang="en-US"/>
        </a:p>
      </dgm:t>
    </dgm:pt>
    <dgm:pt modelId="{42FA5648-0972-4F8D-AB2D-527CA92A2798}" type="sibTrans" cxnId="{16135D8A-BF7B-4DFA-9E2F-F2C68DCE93DC}">
      <dgm:prSet/>
      <dgm:spPr/>
      <dgm:t>
        <a:bodyPr/>
        <a:lstStyle/>
        <a:p>
          <a:endParaRPr lang="en-US"/>
        </a:p>
      </dgm:t>
    </dgm:pt>
    <dgm:pt modelId="{83331884-0734-4A52-9889-8F434C72FAD0}">
      <dgm:prSet/>
      <dgm:spPr/>
      <dgm:t>
        <a:bodyPr/>
        <a:lstStyle/>
        <a:p>
          <a:pPr rtl="0"/>
          <a:r>
            <a:rPr lang="en-US" dirty="0" smtClean="0">
              <a:latin typeface="Tw Cen MT" pitchFamily="34" charset="0"/>
            </a:rPr>
            <a:t>Production management deals with converting raw materials into finished goods or products. It brings together the 6M's i.e. men, money, machines, materials, methods and markets to satisfy the wants of the people.</a:t>
          </a:r>
          <a:endParaRPr lang="en-US" dirty="0">
            <a:latin typeface="Tw Cen MT" pitchFamily="34" charset="0"/>
          </a:endParaRPr>
        </a:p>
      </dgm:t>
    </dgm:pt>
    <dgm:pt modelId="{ADF05C7D-F659-40C2-83D0-374ED1AA7F3F}" type="parTrans" cxnId="{C4D8CEEC-1B4E-4893-9FCC-A3C814AB9ABD}">
      <dgm:prSet/>
      <dgm:spPr/>
      <dgm:t>
        <a:bodyPr/>
        <a:lstStyle/>
        <a:p>
          <a:endParaRPr lang="en-US"/>
        </a:p>
      </dgm:t>
    </dgm:pt>
    <dgm:pt modelId="{688EA3F1-9CA4-48ED-AE40-7EC349567525}" type="sibTrans" cxnId="{C4D8CEEC-1B4E-4893-9FCC-A3C814AB9ABD}">
      <dgm:prSet/>
      <dgm:spPr/>
      <dgm:t>
        <a:bodyPr/>
        <a:lstStyle/>
        <a:p>
          <a:endParaRPr lang="en-US"/>
        </a:p>
      </dgm:t>
    </dgm:pt>
    <dgm:pt modelId="{2EC0CCF4-AABB-48CD-BC2B-E0257B81599A}" type="pres">
      <dgm:prSet presAssocID="{C4929021-7703-4B50-B38E-560AD21CA269}" presName="linear" presStyleCnt="0">
        <dgm:presLayoutVars>
          <dgm:animLvl val="lvl"/>
          <dgm:resizeHandles val="exact"/>
        </dgm:presLayoutVars>
      </dgm:prSet>
      <dgm:spPr/>
      <dgm:t>
        <a:bodyPr/>
        <a:lstStyle/>
        <a:p>
          <a:endParaRPr lang="en-US"/>
        </a:p>
      </dgm:t>
    </dgm:pt>
    <dgm:pt modelId="{275B53B0-FD37-49C0-B058-2BB9EFB5C8D2}" type="pres">
      <dgm:prSet presAssocID="{86B301DC-E15F-4D85-B43D-B29901750AC7}" presName="parentText" presStyleLbl="node1" presStyleIdx="0" presStyleCnt="2">
        <dgm:presLayoutVars>
          <dgm:chMax val="0"/>
          <dgm:bulletEnabled val="1"/>
        </dgm:presLayoutVars>
      </dgm:prSet>
      <dgm:spPr/>
      <dgm:t>
        <a:bodyPr/>
        <a:lstStyle/>
        <a:p>
          <a:endParaRPr lang="en-US"/>
        </a:p>
      </dgm:t>
    </dgm:pt>
    <dgm:pt modelId="{E1BA165E-A600-45E4-A63A-6B43171F0E13}" type="pres">
      <dgm:prSet presAssocID="{42FA5648-0972-4F8D-AB2D-527CA92A2798}" presName="spacer" presStyleCnt="0"/>
      <dgm:spPr/>
    </dgm:pt>
    <dgm:pt modelId="{6809C09A-CCAC-41CA-BA9C-D672616F36AB}" type="pres">
      <dgm:prSet presAssocID="{83331884-0734-4A52-9889-8F434C72FAD0}" presName="parentText" presStyleLbl="node1" presStyleIdx="1" presStyleCnt="2">
        <dgm:presLayoutVars>
          <dgm:chMax val="0"/>
          <dgm:bulletEnabled val="1"/>
        </dgm:presLayoutVars>
      </dgm:prSet>
      <dgm:spPr/>
      <dgm:t>
        <a:bodyPr/>
        <a:lstStyle/>
        <a:p>
          <a:endParaRPr lang="en-US"/>
        </a:p>
      </dgm:t>
    </dgm:pt>
  </dgm:ptLst>
  <dgm:cxnLst>
    <dgm:cxn modelId="{8EE19F19-62AA-46AD-BA77-815A69795C6B}" type="presOf" srcId="{C4929021-7703-4B50-B38E-560AD21CA269}" destId="{2EC0CCF4-AABB-48CD-BC2B-E0257B81599A}" srcOrd="0" destOrd="0" presId="urn:microsoft.com/office/officeart/2005/8/layout/vList2"/>
    <dgm:cxn modelId="{C4D8CEEC-1B4E-4893-9FCC-A3C814AB9ABD}" srcId="{C4929021-7703-4B50-B38E-560AD21CA269}" destId="{83331884-0734-4A52-9889-8F434C72FAD0}" srcOrd="1" destOrd="0" parTransId="{ADF05C7D-F659-40C2-83D0-374ED1AA7F3F}" sibTransId="{688EA3F1-9CA4-48ED-AE40-7EC349567525}"/>
    <dgm:cxn modelId="{4D237B3F-7543-40C2-9103-36978A56B2E4}" type="presOf" srcId="{83331884-0734-4A52-9889-8F434C72FAD0}" destId="{6809C09A-CCAC-41CA-BA9C-D672616F36AB}" srcOrd="0" destOrd="0" presId="urn:microsoft.com/office/officeart/2005/8/layout/vList2"/>
    <dgm:cxn modelId="{16135D8A-BF7B-4DFA-9E2F-F2C68DCE93DC}" srcId="{C4929021-7703-4B50-B38E-560AD21CA269}" destId="{86B301DC-E15F-4D85-B43D-B29901750AC7}" srcOrd="0" destOrd="0" parTransId="{5B84444B-040F-4570-8721-69DF452FB971}" sibTransId="{42FA5648-0972-4F8D-AB2D-527CA92A2798}"/>
    <dgm:cxn modelId="{41E98E66-60D7-46B1-8669-5F0BC37BA0B2}" type="presOf" srcId="{86B301DC-E15F-4D85-B43D-B29901750AC7}" destId="{275B53B0-FD37-49C0-B058-2BB9EFB5C8D2}" srcOrd="0" destOrd="0" presId="urn:microsoft.com/office/officeart/2005/8/layout/vList2"/>
    <dgm:cxn modelId="{C5C73A26-5CF6-44E6-BC7F-F6E0AD0C7355}" type="presParOf" srcId="{2EC0CCF4-AABB-48CD-BC2B-E0257B81599A}" destId="{275B53B0-FD37-49C0-B058-2BB9EFB5C8D2}" srcOrd="0" destOrd="0" presId="urn:microsoft.com/office/officeart/2005/8/layout/vList2"/>
    <dgm:cxn modelId="{976DBB45-BA6F-440A-8A56-59AC156CB33B}" type="presParOf" srcId="{2EC0CCF4-AABB-48CD-BC2B-E0257B81599A}" destId="{E1BA165E-A600-45E4-A63A-6B43171F0E13}" srcOrd="1" destOrd="0" presId="urn:microsoft.com/office/officeart/2005/8/layout/vList2"/>
    <dgm:cxn modelId="{549EB4D8-B186-4EDA-9037-22C6496184CE}" type="presParOf" srcId="{2EC0CCF4-AABB-48CD-BC2B-E0257B81599A}" destId="{6809C09A-CCAC-41CA-BA9C-D672616F36AB}" srcOrd="2"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F0582A06-51B6-489E-B07D-ECE590B54DF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DEF0346-0FA7-462E-826E-0A1777B0194C}">
      <dgm:prSet/>
      <dgm:spPr/>
      <dgm:t>
        <a:bodyPr/>
        <a:lstStyle/>
        <a:p>
          <a:pPr rtl="0"/>
          <a:r>
            <a:rPr lang="en-US" dirty="0" smtClean="0">
              <a:latin typeface="Tw Cen MT" pitchFamily="34" charset="0"/>
            </a:rPr>
            <a:t>A high level of customization is possible to meet the customer's exact requirements.</a:t>
          </a:r>
          <a:endParaRPr lang="en-US" dirty="0">
            <a:latin typeface="Tw Cen MT" pitchFamily="34" charset="0"/>
          </a:endParaRPr>
        </a:p>
      </dgm:t>
    </dgm:pt>
    <dgm:pt modelId="{743B6904-5149-422F-85BF-B2512A0D45BA}" type="parTrans" cxnId="{013A0D62-A536-4AC1-BF87-D2EC184F693F}">
      <dgm:prSet/>
      <dgm:spPr/>
      <dgm:t>
        <a:bodyPr/>
        <a:lstStyle/>
        <a:p>
          <a:endParaRPr lang="en-US"/>
        </a:p>
      </dgm:t>
    </dgm:pt>
    <dgm:pt modelId="{6A96C0D3-C659-4D36-B291-FEC5B7EE5BE9}" type="sibTrans" cxnId="{013A0D62-A536-4AC1-BF87-D2EC184F693F}">
      <dgm:prSet/>
      <dgm:spPr/>
      <dgm:t>
        <a:bodyPr/>
        <a:lstStyle/>
        <a:p>
          <a:endParaRPr lang="en-US"/>
        </a:p>
      </dgm:t>
    </dgm:pt>
    <dgm:pt modelId="{11A44103-3286-4E97-BFD2-0860CBF82EC8}">
      <dgm:prSet/>
      <dgm:spPr/>
      <dgm:t>
        <a:bodyPr/>
        <a:lstStyle/>
        <a:p>
          <a:pPr rtl="0"/>
          <a:r>
            <a:rPr lang="en-US" dirty="0" smtClean="0">
              <a:latin typeface="Tw Cen MT" pitchFamily="34" charset="0"/>
            </a:rPr>
            <a:t>As the work is concentrated on a specific unit, supervision and inspection of work is relatively simple therefore work is generally of a high quality.</a:t>
          </a:r>
          <a:endParaRPr lang="en-US" dirty="0">
            <a:latin typeface="Tw Cen MT" pitchFamily="34" charset="0"/>
          </a:endParaRPr>
        </a:p>
      </dgm:t>
    </dgm:pt>
    <dgm:pt modelId="{B82B4D06-112B-4B3E-ABCB-E9C362DEB2B4}" type="parTrans" cxnId="{7F3EC539-E72E-4020-845A-F3AC16847B4A}">
      <dgm:prSet/>
      <dgm:spPr/>
      <dgm:t>
        <a:bodyPr/>
        <a:lstStyle/>
        <a:p>
          <a:endParaRPr lang="en-US"/>
        </a:p>
      </dgm:t>
    </dgm:pt>
    <dgm:pt modelId="{6C4C0C73-66FC-4E2C-A8DF-CB61E3311850}" type="sibTrans" cxnId="{7F3EC539-E72E-4020-845A-F3AC16847B4A}">
      <dgm:prSet/>
      <dgm:spPr/>
      <dgm:t>
        <a:bodyPr/>
        <a:lstStyle/>
        <a:p>
          <a:endParaRPr lang="en-US"/>
        </a:p>
      </dgm:t>
    </dgm:pt>
    <dgm:pt modelId="{EE55141A-5845-46E0-A725-F223DAFF3E47}">
      <dgm:prSet/>
      <dgm:spPr/>
      <dgm:t>
        <a:bodyPr/>
        <a:lstStyle/>
        <a:p>
          <a:pPr rtl="0"/>
          <a:r>
            <a:rPr lang="en-US" dirty="0" smtClean="0">
              <a:latin typeface="Tw Cen MT" pitchFamily="34" charset="0"/>
            </a:rPr>
            <a:t>Workers can be easily motivated due to the skilled nature of the work they are performing.</a:t>
          </a:r>
          <a:endParaRPr lang="en-US" dirty="0">
            <a:latin typeface="Tw Cen MT" pitchFamily="34" charset="0"/>
          </a:endParaRPr>
        </a:p>
      </dgm:t>
    </dgm:pt>
    <dgm:pt modelId="{64AD409F-25EB-42A2-B7A6-FEA969217423}" type="parTrans" cxnId="{FE6BD56F-E5A8-4012-8884-B48AD29D56EB}">
      <dgm:prSet/>
      <dgm:spPr/>
      <dgm:t>
        <a:bodyPr/>
        <a:lstStyle/>
        <a:p>
          <a:endParaRPr lang="en-US"/>
        </a:p>
      </dgm:t>
    </dgm:pt>
    <dgm:pt modelId="{A4DD48B1-BE12-4ABA-A1F7-A65FCC0BC313}" type="sibTrans" cxnId="{FE6BD56F-E5A8-4012-8884-B48AD29D56EB}">
      <dgm:prSet/>
      <dgm:spPr/>
      <dgm:t>
        <a:bodyPr/>
        <a:lstStyle/>
        <a:p>
          <a:endParaRPr lang="en-US"/>
        </a:p>
      </dgm:t>
    </dgm:pt>
    <dgm:pt modelId="{9C84F776-C970-4F62-9E01-536431597B6C}">
      <dgm:prSet/>
      <dgm:spPr/>
      <dgm:t>
        <a:bodyPr/>
        <a:lstStyle/>
        <a:p>
          <a:pPr rtl="0"/>
          <a:r>
            <a:rPr lang="en-US" dirty="0" smtClean="0">
              <a:latin typeface="Tw Cen MT" pitchFamily="34" charset="0"/>
            </a:rPr>
            <a:t>Business is likely to be able to ‘add value’ to the products and possibly create a unique selling point (USP), both of which should enable it to sell at high prices</a:t>
          </a:r>
          <a:endParaRPr lang="en-US" dirty="0">
            <a:latin typeface="Tw Cen MT" pitchFamily="34" charset="0"/>
          </a:endParaRPr>
        </a:p>
      </dgm:t>
    </dgm:pt>
    <dgm:pt modelId="{396BBD90-CB6A-4EE8-BF69-14DD735D6CD5}" type="parTrans" cxnId="{0FC93E6D-E621-4A24-9014-3465A6631ECB}">
      <dgm:prSet/>
      <dgm:spPr/>
      <dgm:t>
        <a:bodyPr/>
        <a:lstStyle/>
        <a:p>
          <a:endParaRPr lang="en-US"/>
        </a:p>
      </dgm:t>
    </dgm:pt>
    <dgm:pt modelId="{D671A674-27C0-43FB-BCF1-D21B3F0ED322}" type="sibTrans" cxnId="{0FC93E6D-E621-4A24-9014-3465A6631ECB}">
      <dgm:prSet/>
      <dgm:spPr/>
      <dgm:t>
        <a:bodyPr/>
        <a:lstStyle/>
        <a:p>
          <a:endParaRPr lang="en-US"/>
        </a:p>
      </dgm:t>
    </dgm:pt>
    <dgm:pt modelId="{1F9B7B5E-9B72-44CD-B753-7CF0CA6F9C13}" type="pres">
      <dgm:prSet presAssocID="{F0582A06-51B6-489E-B07D-ECE590B54DFF}" presName="linear" presStyleCnt="0">
        <dgm:presLayoutVars>
          <dgm:animLvl val="lvl"/>
          <dgm:resizeHandles val="exact"/>
        </dgm:presLayoutVars>
      </dgm:prSet>
      <dgm:spPr/>
      <dgm:t>
        <a:bodyPr/>
        <a:lstStyle/>
        <a:p>
          <a:endParaRPr lang="en-US"/>
        </a:p>
      </dgm:t>
    </dgm:pt>
    <dgm:pt modelId="{0DB17EA4-8CE5-4AEE-8F2B-BBD228E6025D}" type="pres">
      <dgm:prSet presAssocID="{8DEF0346-0FA7-462E-826E-0A1777B0194C}" presName="parentText" presStyleLbl="node1" presStyleIdx="0" presStyleCnt="4">
        <dgm:presLayoutVars>
          <dgm:chMax val="0"/>
          <dgm:bulletEnabled val="1"/>
        </dgm:presLayoutVars>
      </dgm:prSet>
      <dgm:spPr/>
      <dgm:t>
        <a:bodyPr/>
        <a:lstStyle/>
        <a:p>
          <a:endParaRPr lang="en-US"/>
        </a:p>
      </dgm:t>
    </dgm:pt>
    <dgm:pt modelId="{A4B1E86B-7201-49E4-8381-252BBBD10A13}" type="pres">
      <dgm:prSet presAssocID="{6A96C0D3-C659-4D36-B291-FEC5B7EE5BE9}" presName="spacer" presStyleCnt="0"/>
      <dgm:spPr/>
    </dgm:pt>
    <dgm:pt modelId="{6EF090E1-760C-47EC-9E59-B70779D292AA}" type="pres">
      <dgm:prSet presAssocID="{11A44103-3286-4E97-BFD2-0860CBF82EC8}" presName="parentText" presStyleLbl="node1" presStyleIdx="1" presStyleCnt="4">
        <dgm:presLayoutVars>
          <dgm:chMax val="0"/>
          <dgm:bulletEnabled val="1"/>
        </dgm:presLayoutVars>
      </dgm:prSet>
      <dgm:spPr/>
      <dgm:t>
        <a:bodyPr/>
        <a:lstStyle/>
        <a:p>
          <a:endParaRPr lang="en-US"/>
        </a:p>
      </dgm:t>
    </dgm:pt>
    <dgm:pt modelId="{1B1CBEB3-3632-41E8-BDF2-5887B7C0FC1D}" type="pres">
      <dgm:prSet presAssocID="{6C4C0C73-66FC-4E2C-A8DF-CB61E3311850}" presName="spacer" presStyleCnt="0"/>
      <dgm:spPr/>
    </dgm:pt>
    <dgm:pt modelId="{B5F188A1-502A-4A67-9425-72071721BF8C}" type="pres">
      <dgm:prSet presAssocID="{EE55141A-5845-46E0-A725-F223DAFF3E47}" presName="parentText" presStyleLbl="node1" presStyleIdx="2" presStyleCnt="4">
        <dgm:presLayoutVars>
          <dgm:chMax val="0"/>
          <dgm:bulletEnabled val="1"/>
        </dgm:presLayoutVars>
      </dgm:prSet>
      <dgm:spPr/>
      <dgm:t>
        <a:bodyPr/>
        <a:lstStyle/>
        <a:p>
          <a:endParaRPr lang="en-US"/>
        </a:p>
      </dgm:t>
    </dgm:pt>
    <dgm:pt modelId="{2E4CC280-1EDB-40B4-B450-CE2BA143BFEE}" type="pres">
      <dgm:prSet presAssocID="{A4DD48B1-BE12-4ABA-A1F7-A65FCC0BC313}" presName="spacer" presStyleCnt="0"/>
      <dgm:spPr/>
    </dgm:pt>
    <dgm:pt modelId="{EF31D1F3-27F3-40CB-A4BF-F2C2D7E15307}" type="pres">
      <dgm:prSet presAssocID="{9C84F776-C970-4F62-9E01-536431597B6C}" presName="parentText" presStyleLbl="node1" presStyleIdx="3" presStyleCnt="4">
        <dgm:presLayoutVars>
          <dgm:chMax val="0"/>
          <dgm:bulletEnabled val="1"/>
        </dgm:presLayoutVars>
      </dgm:prSet>
      <dgm:spPr/>
      <dgm:t>
        <a:bodyPr/>
        <a:lstStyle/>
        <a:p>
          <a:endParaRPr lang="en-US"/>
        </a:p>
      </dgm:t>
    </dgm:pt>
  </dgm:ptLst>
  <dgm:cxnLst>
    <dgm:cxn modelId="{EF11B926-16A5-44CB-9923-1828B223C3CD}" type="presOf" srcId="{EE55141A-5845-46E0-A725-F223DAFF3E47}" destId="{B5F188A1-502A-4A67-9425-72071721BF8C}" srcOrd="0" destOrd="0" presId="urn:microsoft.com/office/officeart/2005/8/layout/vList2"/>
    <dgm:cxn modelId="{687EA6B7-4074-49CB-A63F-567D89F53733}" type="presOf" srcId="{11A44103-3286-4E97-BFD2-0860CBF82EC8}" destId="{6EF090E1-760C-47EC-9E59-B70779D292AA}" srcOrd="0" destOrd="0" presId="urn:microsoft.com/office/officeart/2005/8/layout/vList2"/>
    <dgm:cxn modelId="{0FC93E6D-E621-4A24-9014-3465A6631ECB}" srcId="{F0582A06-51B6-489E-B07D-ECE590B54DFF}" destId="{9C84F776-C970-4F62-9E01-536431597B6C}" srcOrd="3" destOrd="0" parTransId="{396BBD90-CB6A-4EE8-BF69-14DD735D6CD5}" sibTransId="{D671A674-27C0-43FB-BCF1-D21B3F0ED322}"/>
    <dgm:cxn modelId="{6FA0558F-7508-47D8-9DEC-FE7664382CA9}" type="presOf" srcId="{F0582A06-51B6-489E-B07D-ECE590B54DFF}" destId="{1F9B7B5E-9B72-44CD-B753-7CF0CA6F9C13}" srcOrd="0" destOrd="0" presId="urn:microsoft.com/office/officeart/2005/8/layout/vList2"/>
    <dgm:cxn modelId="{F0E1AB33-50E9-44CC-9D77-8900476E1B79}" type="presOf" srcId="{9C84F776-C970-4F62-9E01-536431597B6C}" destId="{EF31D1F3-27F3-40CB-A4BF-F2C2D7E15307}" srcOrd="0" destOrd="0" presId="urn:microsoft.com/office/officeart/2005/8/layout/vList2"/>
    <dgm:cxn modelId="{CF8D6B36-08D8-4C87-B63D-6EAE56C84844}" type="presOf" srcId="{8DEF0346-0FA7-462E-826E-0A1777B0194C}" destId="{0DB17EA4-8CE5-4AEE-8F2B-BBD228E6025D}" srcOrd="0" destOrd="0" presId="urn:microsoft.com/office/officeart/2005/8/layout/vList2"/>
    <dgm:cxn modelId="{7F3EC539-E72E-4020-845A-F3AC16847B4A}" srcId="{F0582A06-51B6-489E-B07D-ECE590B54DFF}" destId="{11A44103-3286-4E97-BFD2-0860CBF82EC8}" srcOrd="1" destOrd="0" parTransId="{B82B4D06-112B-4B3E-ABCB-E9C362DEB2B4}" sibTransId="{6C4C0C73-66FC-4E2C-A8DF-CB61E3311850}"/>
    <dgm:cxn modelId="{FE6BD56F-E5A8-4012-8884-B48AD29D56EB}" srcId="{F0582A06-51B6-489E-B07D-ECE590B54DFF}" destId="{EE55141A-5845-46E0-A725-F223DAFF3E47}" srcOrd="2" destOrd="0" parTransId="{64AD409F-25EB-42A2-B7A6-FEA969217423}" sibTransId="{A4DD48B1-BE12-4ABA-A1F7-A65FCC0BC313}"/>
    <dgm:cxn modelId="{013A0D62-A536-4AC1-BF87-D2EC184F693F}" srcId="{F0582A06-51B6-489E-B07D-ECE590B54DFF}" destId="{8DEF0346-0FA7-462E-826E-0A1777B0194C}" srcOrd="0" destOrd="0" parTransId="{743B6904-5149-422F-85BF-B2512A0D45BA}" sibTransId="{6A96C0D3-C659-4D36-B291-FEC5B7EE5BE9}"/>
    <dgm:cxn modelId="{DF3F20AE-3159-4021-87D5-B5846DC8C000}" type="presParOf" srcId="{1F9B7B5E-9B72-44CD-B753-7CF0CA6F9C13}" destId="{0DB17EA4-8CE5-4AEE-8F2B-BBD228E6025D}" srcOrd="0" destOrd="0" presId="urn:microsoft.com/office/officeart/2005/8/layout/vList2"/>
    <dgm:cxn modelId="{7B7F0A91-B760-4E58-980F-8F73CD6750D8}" type="presParOf" srcId="{1F9B7B5E-9B72-44CD-B753-7CF0CA6F9C13}" destId="{A4B1E86B-7201-49E4-8381-252BBBD10A13}" srcOrd="1" destOrd="0" presId="urn:microsoft.com/office/officeart/2005/8/layout/vList2"/>
    <dgm:cxn modelId="{49715F92-39C0-46A5-B23D-ADD274808C07}" type="presParOf" srcId="{1F9B7B5E-9B72-44CD-B753-7CF0CA6F9C13}" destId="{6EF090E1-760C-47EC-9E59-B70779D292AA}" srcOrd="2" destOrd="0" presId="urn:microsoft.com/office/officeart/2005/8/layout/vList2"/>
    <dgm:cxn modelId="{0A2C6280-EA2E-4B22-A15C-4ADFF978217F}" type="presParOf" srcId="{1F9B7B5E-9B72-44CD-B753-7CF0CA6F9C13}" destId="{1B1CBEB3-3632-41E8-BDF2-5887B7C0FC1D}" srcOrd="3" destOrd="0" presId="urn:microsoft.com/office/officeart/2005/8/layout/vList2"/>
    <dgm:cxn modelId="{FFB57E9D-98CC-4C44-81E7-5AB01B5CD64A}" type="presParOf" srcId="{1F9B7B5E-9B72-44CD-B753-7CF0CA6F9C13}" destId="{B5F188A1-502A-4A67-9425-72071721BF8C}" srcOrd="4" destOrd="0" presId="urn:microsoft.com/office/officeart/2005/8/layout/vList2"/>
    <dgm:cxn modelId="{7907AD88-3B06-4F5E-999C-67FC07D5515A}" type="presParOf" srcId="{1F9B7B5E-9B72-44CD-B753-7CF0CA6F9C13}" destId="{2E4CC280-1EDB-40B4-B450-CE2BA143BFEE}" srcOrd="5" destOrd="0" presId="urn:microsoft.com/office/officeart/2005/8/layout/vList2"/>
    <dgm:cxn modelId="{9AB3720B-F868-415F-9462-F0115C7A9CFC}" type="presParOf" srcId="{1F9B7B5E-9B72-44CD-B753-7CF0CA6F9C13}" destId="{EF31D1F3-27F3-40CB-A4BF-F2C2D7E15307}" srcOrd="6"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371F7022-C2B5-4BBC-8EC5-7CB0F14B8A1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A48A907-10B8-4DCB-8971-E13337D8E1D8}">
      <dgm:prSet/>
      <dgm:spPr/>
      <dgm:t>
        <a:bodyPr/>
        <a:lstStyle/>
        <a:p>
          <a:pPr rtl="0"/>
          <a:r>
            <a:rPr lang="en-US" dirty="0" smtClean="0">
              <a:latin typeface="Tw Cen MT" pitchFamily="34" charset="0"/>
            </a:rPr>
            <a:t>Job production method is the most complex system of production and also difficult to operate.</a:t>
          </a:r>
          <a:endParaRPr lang="en-US" dirty="0">
            <a:latin typeface="Tw Cen MT" pitchFamily="34" charset="0"/>
          </a:endParaRPr>
        </a:p>
      </dgm:t>
    </dgm:pt>
    <dgm:pt modelId="{6129B245-58F3-4D4E-8BFD-C16AD2BBF8E5}" type="parTrans" cxnId="{B13DC7DD-B215-4AE8-A526-6BBB5DCA2355}">
      <dgm:prSet/>
      <dgm:spPr/>
      <dgm:t>
        <a:bodyPr/>
        <a:lstStyle/>
        <a:p>
          <a:endParaRPr lang="en-US"/>
        </a:p>
      </dgm:t>
    </dgm:pt>
    <dgm:pt modelId="{0E8DEA82-37FA-49BF-BD23-2B08896650CF}" type="sibTrans" cxnId="{B13DC7DD-B215-4AE8-A526-6BBB5DCA2355}">
      <dgm:prSet/>
      <dgm:spPr/>
      <dgm:t>
        <a:bodyPr/>
        <a:lstStyle/>
        <a:p>
          <a:endParaRPr lang="en-US"/>
        </a:p>
      </dgm:t>
    </dgm:pt>
    <dgm:pt modelId="{976EA079-5EDC-4A80-8797-9241667653D5}">
      <dgm:prSet/>
      <dgm:spPr/>
      <dgm:t>
        <a:bodyPr/>
        <a:lstStyle/>
        <a:p>
          <a:pPr rtl="0"/>
          <a:r>
            <a:rPr lang="en-US" dirty="0" smtClean="0">
              <a:latin typeface="Tw Cen MT" pitchFamily="34" charset="0"/>
            </a:rPr>
            <a:t>Raw material and work – in- progress inventories are high due to uneven and irregular flow of work.</a:t>
          </a:r>
          <a:endParaRPr lang="en-US" dirty="0">
            <a:latin typeface="Tw Cen MT" pitchFamily="34" charset="0"/>
          </a:endParaRPr>
        </a:p>
      </dgm:t>
    </dgm:pt>
    <dgm:pt modelId="{FC06822C-0F3E-4443-AFA2-D361F7E44537}" type="parTrans" cxnId="{D171CE51-FD53-4ED7-88C0-898D73B10B0E}">
      <dgm:prSet/>
      <dgm:spPr/>
      <dgm:t>
        <a:bodyPr/>
        <a:lstStyle/>
        <a:p>
          <a:endParaRPr lang="en-US"/>
        </a:p>
      </dgm:t>
    </dgm:pt>
    <dgm:pt modelId="{B76CB5FC-E74E-479D-9419-93FFB0E0D747}" type="sibTrans" cxnId="{D171CE51-FD53-4ED7-88C0-898D73B10B0E}">
      <dgm:prSet/>
      <dgm:spPr/>
      <dgm:t>
        <a:bodyPr/>
        <a:lstStyle/>
        <a:p>
          <a:endParaRPr lang="en-US"/>
        </a:p>
      </dgm:t>
    </dgm:pt>
    <dgm:pt modelId="{E8AD9725-AD56-44B2-8685-2B25667E0593}">
      <dgm:prSet/>
      <dgm:spPr/>
      <dgm:t>
        <a:bodyPr/>
        <a:lstStyle/>
        <a:p>
          <a:pPr rtl="0"/>
          <a:r>
            <a:rPr lang="en-US" dirty="0" smtClean="0">
              <a:latin typeface="Tw Cen MT" pitchFamily="34" charset="0"/>
            </a:rPr>
            <a:t>Material handling cost is high and large space is required.</a:t>
          </a:r>
          <a:endParaRPr lang="en-US" dirty="0">
            <a:latin typeface="Tw Cen MT" pitchFamily="34" charset="0"/>
          </a:endParaRPr>
        </a:p>
      </dgm:t>
    </dgm:pt>
    <dgm:pt modelId="{A1CC6BA4-E604-4862-B63B-5577E962F54A}" type="parTrans" cxnId="{4B813267-22B2-4253-BEC7-DECFDCEA00CF}">
      <dgm:prSet/>
      <dgm:spPr/>
      <dgm:t>
        <a:bodyPr/>
        <a:lstStyle/>
        <a:p>
          <a:endParaRPr lang="en-US"/>
        </a:p>
      </dgm:t>
    </dgm:pt>
    <dgm:pt modelId="{7C9062A6-BD8D-49C8-86A1-7FF71D2B1EA5}" type="sibTrans" cxnId="{4B813267-22B2-4253-BEC7-DECFDCEA00CF}">
      <dgm:prSet/>
      <dgm:spPr/>
      <dgm:t>
        <a:bodyPr/>
        <a:lstStyle/>
        <a:p>
          <a:endParaRPr lang="en-US"/>
        </a:p>
      </dgm:t>
    </dgm:pt>
    <dgm:pt modelId="{CF431957-7DFE-49D3-B762-ADF1C4714CF7}">
      <dgm:prSet/>
      <dgm:spPr/>
      <dgm:t>
        <a:bodyPr/>
        <a:lstStyle/>
        <a:p>
          <a:pPr rtl="0"/>
          <a:r>
            <a:rPr lang="en-US" dirty="0" smtClean="0">
              <a:latin typeface="Tw Cen MT" pitchFamily="34" charset="0"/>
            </a:rPr>
            <a:t>It requires the use of specialist labor.</a:t>
          </a:r>
          <a:endParaRPr lang="en-US" dirty="0">
            <a:latin typeface="Tw Cen MT" pitchFamily="34" charset="0"/>
          </a:endParaRPr>
        </a:p>
      </dgm:t>
    </dgm:pt>
    <dgm:pt modelId="{E5180E2A-E3E0-499D-8F94-69923653F6E9}" type="parTrans" cxnId="{99DFA151-8AEF-4A10-86AC-A5E0DC89D9ED}">
      <dgm:prSet/>
      <dgm:spPr/>
      <dgm:t>
        <a:bodyPr/>
        <a:lstStyle/>
        <a:p>
          <a:endParaRPr lang="en-US"/>
        </a:p>
      </dgm:t>
    </dgm:pt>
    <dgm:pt modelId="{D2D99CC5-03B5-4189-9506-6C5E6FCD7A60}" type="sibTrans" cxnId="{99DFA151-8AEF-4A10-86AC-A5E0DC89D9ED}">
      <dgm:prSet/>
      <dgm:spPr/>
      <dgm:t>
        <a:bodyPr/>
        <a:lstStyle/>
        <a:p>
          <a:endParaRPr lang="en-US"/>
        </a:p>
      </dgm:t>
    </dgm:pt>
    <dgm:pt modelId="{4847C76F-3166-479D-B918-FAA9CB7EBDD3}" type="pres">
      <dgm:prSet presAssocID="{371F7022-C2B5-4BBC-8EC5-7CB0F14B8A18}" presName="linear" presStyleCnt="0">
        <dgm:presLayoutVars>
          <dgm:animLvl val="lvl"/>
          <dgm:resizeHandles val="exact"/>
        </dgm:presLayoutVars>
      </dgm:prSet>
      <dgm:spPr/>
      <dgm:t>
        <a:bodyPr/>
        <a:lstStyle/>
        <a:p>
          <a:endParaRPr lang="en-US"/>
        </a:p>
      </dgm:t>
    </dgm:pt>
    <dgm:pt modelId="{612C846E-C8E2-49E9-B470-784789163674}" type="pres">
      <dgm:prSet presAssocID="{9A48A907-10B8-4DCB-8971-E13337D8E1D8}" presName="parentText" presStyleLbl="node1" presStyleIdx="0" presStyleCnt="4">
        <dgm:presLayoutVars>
          <dgm:chMax val="0"/>
          <dgm:bulletEnabled val="1"/>
        </dgm:presLayoutVars>
      </dgm:prSet>
      <dgm:spPr/>
      <dgm:t>
        <a:bodyPr/>
        <a:lstStyle/>
        <a:p>
          <a:endParaRPr lang="en-US"/>
        </a:p>
      </dgm:t>
    </dgm:pt>
    <dgm:pt modelId="{D74BB67E-C30F-408B-8973-12D37EB3B0BC}" type="pres">
      <dgm:prSet presAssocID="{0E8DEA82-37FA-49BF-BD23-2B08896650CF}" presName="spacer" presStyleCnt="0"/>
      <dgm:spPr/>
    </dgm:pt>
    <dgm:pt modelId="{F2B529EE-0709-4EDD-A7C3-1441D84EE526}" type="pres">
      <dgm:prSet presAssocID="{976EA079-5EDC-4A80-8797-9241667653D5}" presName="parentText" presStyleLbl="node1" presStyleIdx="1" presStyleCnt="4">
        <dgm:presLayoutVars>
          <dgm:chMax val="0"/>
          <dgm:bulletEnabled val="1"/>
        </dgm:presLayoutVars>
      </dgm:prSet>
      <dgm:spPr/>
      <dgm:t>
        <a:bodyPr/>
        <a:lstStyle/>
        <a:p>
          <a:endParaRPr lang="en-US"/>
        </a:p>
      </dgm:t>
    </dgm:pt>
    <dgm:pt modelId="{90CBA570-0F1F-4596-8647-8A007822FC81}" type="pres">
      <dgm:prSet presAssocID="{B76CB5FC-E74E-479D-9419-93FFB0E0D747}" presName="spacer" presStyleCnt="0"/>
      <dgm:spPr/>
    </dgm:pt>
    <dgm:pt modelId="{E7C05ACA-9191-4AC9-8A43-3E408DDD9A97}" type="pres">
      <dgm:prSet presAssocID="{E8AD9725-AD56-44B2-8685-2B25667E0593}" presName="parentText" presStyleLbl="node1" presStyleIdx="2" presStyleCnt="4">
        <dgm:presLayoutVars>
          <dgm:chMax val="0"/>
          <dgm:bulletEnabled val="1"/>
        </dgm:presLayoutVars>
      </dgm:prSet>
      <dgm:spPr/>
      <dgm:t>
        <a:bodyPr/>
        <a:lstStyle/>
        <a:p>
          <a:endParaRPr lang="en-US"/>
        </a:p>
      </dgm:t>
    </dgm:pt>
    <dgm:pt modelId="{3D76C817-47C0-4FF5-929B-7B82BC1C01B3}" type="pres">
      <dgm:prSet presAssocID="{7C9062A6-BD8D-49C8-86A1-7FF71D2B1EA5}" presName="spacer" presStyleCnt="0"/>
      <dgm:spPr/>
    </dgm:pt>
    <dgm:pt modelId="{8D2B3488-E47F-424D-8A26-A4289E3FDFDC}" type="pres">
      <dgm:prSet presAssocID="{CF431957-7DFE-49D3-B762-ADF1C4714CF7}" presName="parentText" presStyleLbl="node1" presStyleIdx="3" presStyleCnt="4">
        <dgm:presLayoutVars>
          <dgm:chMax val="0"/>
          <dgm:bulletEnabled val="1"/>
        </dgm:presLayoutVars>
      </dgm:prSet>
      <dgm:spPr/>
      <dgm:t>
        <a:bodyPr/>
        <a:lstStyle/>
        <a:p>
          <a:endParaRPr lang="en-US"/>
        </a:p>
      </dgm:t>
    </dgm:pt>
  </dgm:ptLst>
  <dgm:cxnLst>
    <dgm:cxn modelId="{C7F1EB3A-0434-4A37-B19C-645081724B43}" type="presOf" srcId="{9A48A907-10B8-4DCB-8971-E13337D8E1D8}" destId="{612C846E-C8E2-49E9-B470-784789163674}" srcOrd="0" destOrd="0" presId="urn:microsoft.com/office/officeart/2005/8/layout/vList2"/>
    <dgm:cxn modelId="{B13DC7DD-B215-4AE8-A526-6BBB5DCA2355}" srcId="{371F7022-C2B5-4BBC-8EC5-7CB0F14B8A18}" destId="{9A48A907-10B8-4DCB-8971-E13337D8E1D8}" srcOrd="0" destOrd="0" parTransId="{6129B245-58F3-4D4E-8BFD-C16AD2BBF8E5}" sibTransId="{0E8DEA82-37FA-49BF-BD23-2B08896650CF}"/>
    <dgm:cxn modelId="{99DFA151-8AEF-4A10-86AC-A5E0DC89D9ED}" srcId="{371F7022-C2B5-4BBC-8EC5-7CB0F14B8A18}" destId="{CF431957-7DFE-49D3-B762-ADF1C4714CF7}" srcOrd="3" destOrd="0" parTransId="{E5180E2A-E3E0-499D-8F94-69923653F6E9}" sibTransId="{D2D99CC5-03B5-4189-9506-6C5E6FCD7A60}"/>
    <dgm:cxn modelId="{F03FD912-4C41-4F6D-BDBF-C06EB24F3517}" type="presOf" srcId="{371F7022-C2B5-4BBC-8EC5-7CB0F14B8A18}" destId="{4847C76F-3166-479D-B918-FAA9CB7EBDD3}" srcOrd="0" destOrd="0" presId="urn:microsoft.com/office/officeart/2005/8/layout/vList2"/>
    <dgm:cxn modelId="{4B813267-22B2-4253-BEC7-DECFDCEA00CF}" srcId="{371F7022-C2B5-4BBC-8EC5-7CB0F14B8A18}" destId="{E8AD9725-AD56-44B2-8685-2B25667E0593}" srcOrd="2" destOrd="0" parTransId="{A1CC6BA4-E604-4862-B63B-5577E962F54A}" sibTransId="{7C9062A6-BD8D-49C8-86A1-7FF71D2B1EA5}"/>
    <dgm:cxn modelId="{C8E8A77C-027D-45F7-8C13-5733193EA4CD}" type="presOf" srcId="{E8AD9725-AD56-44B2-8685-2B25667E0593}" destId="{E7C05ACA-9191-4AC9-8A43-3E408DDD9A97}" srcOrd="0" destOrd="0" presId="urn:microsoft.com/office/officeart/2005/8/layout/vList2"/>
    <dgm:cxn modelId="{5A0826A5-EE18-4E4A-A77C-3D7EBBD55B16}" type="presOf" srcId="{CF431957-7DFE-49D3-B762-ADF1C4714CF7}" destId="{8D2B3488-E47F-424D-8A26-A4289E3FDFDC}" srcOrd="0" destOrd="0" presId="urn:microsoft.com/office/officeart/2005/8/layout/vList2"/>
    <dgm:cxn modelId="{D171CE51-FD53-4ED7-88C0-898D73B10B0E}" srcId="{371F7022-C2B5-4BBC-8EC5-7CB0F14B8A18}" destId="{976EA079-5EDC-4A80-8797-9241667653D5}" srcOrd="1" destOrd="0" parTransId="{FC06822C-0F3E-4443-AFA2-D361F7E44537}" sibTransId="{B76CB5FC-E74E-479D-9419-93FFB0E0D747}"/>
    <dgm:cxn modelId="{7238A9BC-6A3F-46CF-97E8-4693FDD27025}" type="presOf" srcId="{976EA079-5EDC-4A80-8797-9241667653D5}" destId="{F2B529EE-0709-4EDD-A7C3-1441D84EE526}" srcOrd="0" destOrd="0" presId="urn:microsoft.com/office/officeart/2005/8/layout/vList2"/>
    <dgm:cxn modelId="{688822F5-C305-42A2-A3B7-2C59CFDE66DF}" type="presParOf" srcId="{4847C76F-3166-479D-B918-FAA9CB7EBDD3}" destId="{612C846E-C8E2-49E9-B470-784789163674}" srcOrd="0" destOrd="0" presId="urn:microsoft.com/office/officeart/2005/8/layout/vList2"/>
    <dgm:cxn modelId="{63C8D85F-3507-4FB6-9C62-BFC0A7CC4671}" type="presParOf" srcId="{4847C76F-3166-479D-B918-FAA9CB7EBDD3}" destId="{D74BB67E-C30F-408B-8973-12D37EB3B0BC}" srcOrd="1" destOrd="0" presId="urn:microsoft.com/office/officeart/2005/8/layout/vList2"/>
    <dgm:cxn modelId="{51CA91A5-D32A-4668-AB7A-F44E70594C1F}" type="presParOf" srcId="{4847C76F-3166-479D-B918-FAA9CB7EBDD3}" destId="{F2B529EE-0709-4EDD-A7C3-1441D84EE526}" srcOrd="2" destOrd="0" presId="urn:microsoft.com/office/officeart/2005/8/layout/vList2"/>
    <dgm:cxn modelId="{FA5DC353-9B89-4C85-81DE-DC1474726634}" type="presParOf" srcId="{4847C76F-3166-479D-B918-FAA9CB7EBDD3}" destId="{90CBA570-0F1F-4596-8647-8A007822FC81}" srcOrd="3" destOrd="0" presId="urn:microsoft.com/office/officeart/2005/8/layout/vList2"/>
    <dgm:cxn modelId="{963B1E2C-FBA4-437B-992F-EA5E3F6031BD}" type="presParOf" srcId="{4847C76F-3166-479D-B918-FAA9CB7EBDD3}" destId="{E7C05ACA-9191-4AC9-8A43-3E408DDD9A97}" srcOrd="4" destOrd="0" presId="urn:microsoft.com/office/officeart/2005/8/layout/vList2"/>
    <dgm:cxn modelId="{B1E64FF1-E9D9-4A63-882C-4D16843DAFEE}" type="presParOf" srcId="{4847C76F-3166-479D-B918-FAA9CB7EBDD3}" destId="{3D76C817-47C0-4FF5-929B-7B82BC1C01B3}" srcOrd="5" destOrd="0" presId="urn:microsoft.com/office/officeart/2005/8/layout/vList2"/>
    <dgm:cxn modelId="{93126215-0E68-4F47-8BB3-0ED2D9FE23DE}" type="presParOf" srcId="{4847C76F-3166-479D-B918-FAA9CB7EBDD3}" destId="{8D2B3488-E47F-424D-8A26-A4289E3FDFDC}" srcOrd="6"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4026FE0A-B57B-49EF-9B62-521C4A75D1E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FBBE915-6087-4DE1-8A64-7FCA2E237BE1}">
      <dgm:prSet/>
      <dgm:spPr/>
      <dgm:t>
        <a:bodyPr/>
        <a:lstStyle/>
        <a:p>
          <a:pPr rtl="0"/>
          <a:r>
            <a:rPr lang="en-US" dirty="0" smtClean="0">
              <a:latin typeface="Tw Cen MT" pitchFamily="34" charset="0"/>
            </a:rPr>
            <a:t>At each stage of the production process work will be completed for the whole batch before the next stage is begun.</a:t>
          </a:r>
          <a:endParaRPr lang="en-US" dirty="0">
            <a:latin typeface="Tw Cen MT" pitchFamily="34" charset="0"/>
          </a:endParaRPr>
        </a:p>
      </dgm:t>
    </dgm:pt>
    <dgm:pt modelId="{D38FCEB0-F417-4475-807E-03E47D9D1237}" type="parTrans" cxnId="{DA477228-5D36-4C74-806F-74C16232A3F7}">
      <dgm:prSet/>
      <dgm:spPr/>
      <dgm:t>
        <a:bodyPr/>
        <a:lstStyle/>
        <a:p>
          <a:endParaRPr lang="en-US"/>
        </a:p>
      </dgm:t>
    </dgm:pt>
    <dgm:pt modelId="{7F16813C-F899-41D6-8117-138D4EBB2DF3}" type="sibTrans" cxnId="{DA477228-5D36-4C74-806F-74C16232A3F7}">
      <dgm:prSet/>
      <dgm:spPr/>
      <dgm:t>
        <a:bodyPr/>
        <a:lstStyle/>
        <a:p>
          <a:endParaRPr lang="en-US"/>
        </a:p>
      </dgm:t>
    </dgm:pt>
    <dgm:pt modelId="{756950C9-1DED-44BB-BEF2-DAA9A7A315B2}">
      <dgm:prSet/>
      <dgm:spPr/>
      <dgm:t>
        <a:bodyPr/>
        <a:lstStyle/>
        <a:p>
          <a:pPr rtl="0"/>
          <a:r>
            <a:rPr lang="en-GB" dirty="0" smtClean="0">
              <a:latin typeface="Tw Cen MT" pitchFamily="34" charset="0"/>
            </a:rPr>
            <a:t>Is used to produce a number of similar products - a batch.  When an order has been completed another batch is produced. </a:t>
          </a:r>
          <a:endParaRPr lang="en-US" dirty="0">
            <a:latin typeface="Tw Cen MT" pitchFamily="34" charset="0"/>
          </a:endParaRPr>
        </a:p>
      </dgm:t>
    </dgm:pt>
    <dgm:pt modelId="{838AFD1B-A341-4402-9FB2-1A1DD51B05AC}" type="parTrans" cxnId="{1F7238A5-63F9-492E-A25A-067D7B1E9338}">
      <dgm:prSet/>
      <dgm:spPr/>
      <dgm:t>
        <a:bodyPr/>
        <a:lstStyle/>
        <a:p>
          <a:endParaRPr lang="en-US"/>
        </a:p>
      </dgm:t>
    </dgm:pt>
    <dgm:pt modelId="{166EC0EB-93E3-4798-AE65-0B5A45EC0AB0}" type="sibTrans" cxnId="{1F7238A5-63F9-492E-A25A-067D7B1E9338}">
      <dgm:prSet/>
      <dgm:spPr/>
      <dgm:t>
        <a:bodyPr/>
        <a:lstStyle/>
        <a:p>
          <a:endParaRPr lang="en-US"/>
        </a:p>
      </dgm:t>
    </dgm:pt>
    <dgm:pt modelId="{42B3D346-9AE6-4077-9240-9B58755A30E7}">
      <dgm:prSet/>
      <dgm:spPr/>
      <dgm:t>
        <a:bodyPr/>
        <a:lstStyle/>
        <a:p>
          <a:pPr rtl="0"/>
          <a:r>
            <a:rPr lang="en-GB" dirty="0" smtClean="0">
              <a:latin typeface="Tw Cen MT" pitchFamily="34" charset="0"/>
            </a:rPr>
            <a:t>examples are ; paints industries, Bakeries, education system</a:t>
          </a:r>
          <a:endParaRPr lang="en-US" dirty="0">
            <a:latin typeface="Tw Cen MT" pitchFamily="34" charset="0"/>
          </a:endParaRPr>
        </a:p>
      </dgm:t>
    </dgm:pt>
    <dgm:pt modelId="{1F86159D-1871-4DD2-90D7-818257588DBE}" type="parTrans" cxnId="{2479836A-867D-46EB-BB62-906D2892677E}">
      <dgm:prSet/>
      <dgm:spPr/>
      <dgm:t>
        <a:bodyPr/>
        <a:lstStyle/>
        <a:p>
          <a:endParaRPr lang="en-US"/>
        </a:p>
      </dgm:t>
    </dgm:pt>
    <dgm:pt modelId="{321280C7-25E0-4186-81E8-3916637B19E6}" type="sibTrans" cxnId="{2479836A-867D-46EB-BB62-906D2892677E}">
      <dgm:prSet/>
      <dgm:spPr/>
      <dgm:t>
        <a:bodyPr/>
        <a:lstStyle/>
        <a:p>
          <a:endParaRPr lang="en-US"/>
        </a:p>
      </dgm:t>
    </dgm:pt>
    <dgm:pt modelId="{CA51E0BA-6597-4FAF-9890-1B9E434E95CE}" type="pres">
      <dgm:prSet presAssocID="{4026FE0A-B57B-49EF-9B62-521C4A75D1EE}" presName="linear" presStyleCnt="0">
        <dgm:presLayoutVars>
          <dgm:animLvl val="lvl"/>
          <dgm:resizeHandles val="exact"/>
        </dgm:presLayoutVars>
      </dgm:prSet>
      <dgm:spPr/>
      <dgm:t>
        <a:bodyPr/>
        <a:lstStyle/>
        <a:p>
          <a:endParaRPr lang="en-US"/>
        </a:p>
      </dgm:t>
    </dgm:pt>
    <dgm:pt modelId="{AEACAEB3-D23B-4495-8B7E-8FEB7A6328F0}" type="pres">
      <dgm:prSet presAssocID="{FFBBE915-6087-4DE1-8A64-7FCA2E237BE1}" presName="parentText" presStyleLbl="node1" presStyleIdx="0" presStyleCnt="3">
        <dgm:presLayoutVars>
          <dgm:chMax val="0"/>
          <dgm:bulletEnabled val="1"/>
        </dgm:presLayoutVars>
      </dgm:prSet>
      <dgm:spPr/>
      <dgm:t>
        <a:bodyPr/>
        <a:lstStyle/>
        <a:p>
          <a:endParaRPr lang="en-US"/>
        </a:p>
      </dgm:t>
    </dgm:pt>
    <dgm:pt modelId="{B6779175-43B4-4A2F-BFF4-4B6CF911D409}" type="pres">
      <dgm:prSet presAssocID="{7F16813C-F899-41D6-8117-138D4EBB2DF3}" presName="spacer" presStyleCnt="0"/>
      <dgm:spPr/>
    </dgm:pt>
    <dgm:pt modelId="{51101545-DEE0-461B-812B-A81938E662A1}" type="pres">
      <dgm:prSet presAssocID="{756950C9-1DED-44BB-BEF2-DAA9A7A315B2}" presName="parentText" presStyleLbl="node1" presStyleIdx="1" presStyleCnt="3">
        <dgm:presLayoutVars>
          <dgm:chMax val="0"/>
          <dgm:bulletEnabled val="1"/>
        </dgm:presLayoutVars>
      </dgm:prSet>
      <dgm:spPr/>
      <dgm:t>
        <a:bodyPr/>
        <a:lstStyle/>
        <a:p>
          <a:endParaRPr lang="en-US"/>
        </a:p>
      </dgm:t>
    </dgm:pt>
    <dgm:pt modelId="{373893DE-9AE4-4B43-A981-A62FB33E0580}" type="pres">
      <dgm:prSet presAssocID="{166EC0EB-93E3-4798-AE65-0B5A45EC0AB0}" presName="spacer" presStyleCnt="0"/>
      <dgm:spPr/>
    </dgm:pt>
    <dgm:pt modelId="{A0F22AA1-54D3-429A-9582-96D36D83DA8A}" type="pres">
      <dgm:prSet presAssocID="{42B3D346-9AE6-4077-9240-9B58755A30E7}" presName="parentText" presStyleLbl="node1" presStyleIdx="2" presStyleCnt="3">
        <dgm:presLayoutVars>
          <dgm:chMax val="0"/>
          <dgm:bulletEnabled val="1"/>
        </dgm:presLayoutVars>
      </dgm:prSet>
      <dgm:spPr/>
      <dgm:t>
        <a:bodyPr/>
        <a:lstStyle/>
        <a:p>
          <a:endParaRPr lang="en-US"/>
        </a:p>
      </dgm:t>
    </dgm:pt>
  </dgm:ptLst>
  <dgm:cxnLst>
    <dgm:cxn modelId="{54B29B84-2635-474B-AE51-AB8170C30442}" type="presOf" srcId="{42B3D346-9AE6-4077-9240-9B58755A30E7}" destId="{A0F22AA1-54D3-429A-9582-96D36D83DA8A}" srcOrd="0" destOrd="0" presId="urn:microsoft.com/office/officeart/2005/8/layout/vList2"/>
    <dgm:cxn modelId="{DA477228-5D36-4C74-806F-74C16232A3F7}" srcId="{4026FE0A-B57B-49EF-9B62-521C4A75D1EE}" destId="{FFBBE915-6087-4DE1-8A64-7FCA2E237BE1}" srcOrd="0" destOrd="0" parTransId="{D38FCEB0-F417-4475-807E-03E47D9D1237}" sibTransId="{7F16813C-F899-41D6-8117-138D4EBB2DF3}"/>
    <dgm:cxn modelId="{2479836A-867D-46EB-BB62-906D2892677E}" srcId="{4026FE0A-B57B-49EF-9B62-521C4A75D1EE}" destId="{42B3D346-9AE6-4077-9240-9B58755A30E7}" srcOrd="2" destOrd="0" parTransId="{1F86159D-1871-4DD2-90D7-818257588DBE}" sibTransId="{321280C7-25E0-4186-81E8-3916637B19E6}"/>
    <dgm:cxn modelId="{81F754D9-02F7-4C48-B62F-D08C3EBF7AB5}" type="presOf" srcId="{4026FE0A-B57B-49EF-9B62-521C4A75D1EE}" destId="{CA51E0BA-6597-4FAF-9890-1B9E434E95CE}" srcOrd="0" destOrd="0" presId="urn:microsoft.com/office/officeart/2005/8/layout/vList2"/>
    <dgm:cxn modelId="{1F7238A5-63F9-492E-A25A-067D7B1E9338}" srcId="{4026FE0A-B57B-49EF-9B62-521C4A75D1EE}" destId="{756950C9-1DED-44BB-BEF2-DAA9A7A315B2}" srcOrd="1" destOrd="0" parTransId="{838AFD1B-A341-4402-9FB2-1A1DD51B05AC}" sibTransId="{166EC0EB-93E3-4798-AE65-0B5A45EC0AB0}"/>
    <dgm:cxn modelId="{356D6766-1CFC-4D9C-9693-C6BA70DADE03}" type="presOf" srcId="{756950C9-1DED-44BB-BEF2-DAA9A7A315B2}" destId="{51101545-DEE0-461B-812B-A81938E662A1}" srcOrd="0" destOrd="0" presId="urn:microsoft.com/office/officeart/2005/8/layout/vList2"/>
    <dgm:cxn modelId="{09AB225D-1923-414E-BE84-B84CD86D8395}" type="presOf" srcId="{FFBBE915-6087-4DE1-8A64-7FCA2E237BE1}" destId="{AEACAEB3-D23B-4495-8B7E-8FEB7A6328F0}" srcOrd="0" destOrd="0" presId="urn:microsoft.com/office/officeart/2005/8/layout/vList2"/>
    <dgm:cxn modelId="{567A1741-B0A5-4ADF-BACD-75768408F248}" type="presParOf" srcId="{CA51E0BA-6597-4FAF-9890-1B9E434E95CE}" destId="{AEACAEB3-D23B-4495-8B7E-8FEB7A6328F0}" srcOrd="0" destOrd="0" presId="urn:microsoft.com/office/officeart/2005/8/layout/vList2"/>
    <dgm:cxn modelId="{04419E1F-4A68-41D1-8A96-765C8B240FF4}" type="presParOf" srcId="{CA51E0BA-6597-4FAF-9890-1B9E434E95CE}" destId="{B6779175-43B4-4A2F-BFF4-4B6CF911D409}" srcOrd="1" destOrd="0" presId="urn:microsoft.com/office/officeart/2005/8/layout/vList2"/>
    <dgm:cxn modelId="{B0D651E5-E449-489B-A084-F0C44337C964}" type="presParOf" srcId="{CA51E0BA-6597-4FAF-9890-1B9E434E95CE}" destId="{51101545-DEE0-461B-812B-A81938E662A1}" srcOrd="2" destOrd="0" presId="urn:microsoft.com/office/officeart/2005/8/layout/vList2"/>
    <dgm:cxn modelId="{B8258225-FF0B-4A99-A344-EEFE8DC1AC97}" type="presParOf" srcId="{CA51E0BA-6597-4FAF-9890-1B9E434E95CE}" destId="{373893DE-9AE4-4B43-A981-A62FB33E0580}" srcOrd="3" destOrd="0" presId="urn:microsoft.com/office/officeart/2005/8/layout/vList2"/>
    <dgm:cxn modelId="{61267412-AE1B-48F4-86C7-93A94573812E}" type="presParOf" srcId="{CA51E0BA-6597-4FAF-9890-1B9E434E95CE}" destId="{A0F22AA1-54D3-429A-9582-96D36D83DA8A}" srcOrd="4"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5D780464-397F-4A19-AF04-2859100513E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EDB8756-115D-424B-BCC2-6DCC003F8D7A}">
      <dgm:prSet/>
      <dgm:spPr/>
      <dgm:t>
        <a:bodyPr/>
        <a:lstStyle/>
        <a:p>
          <a:pPr rtl="0"/>
          <a:r>
            <a:rPr lang="en-US" dirty="0" smtClean="0">
              <a:latin typeface="Tw Cen MT" pitchFamily="34" charset="0"/>
            </a:rPr>
            <a:t>The company that uses it has a variety of products rather than just one type so therefore it gives customer a larger choice and hence a larger possibility of sales.</a:t>
          </a:r>
          <a:endParaRPr lang="en-US" dirty="0">
            <a:latin typeface="Tw Cen MT" pitchFamily="34" charset="0"/>
          </a:endParaRPr>
        </a:p>
      </dgm:t>
    </dgm:pt>
    <dgm:pt modelId="{7897B60D-AB8A-4A03-BD17-524E497E4D38}" type="parTrans" cxnId="{C1E98AEC-19CC-4816-990D-9D68E4966FE1}">
      <dgm:prSet/>
      <dgm:spPr/>
      <dgm:t>
        <a:bodyPr/>
        <a:lstStyle/>
        <a:p>
          <a:endParaRPr lang="en-US"/>
        </a:p>
      </dgm:t>
    </dgm:pt>
    <dgm:pt modelId="{29D1F756-EDB5-4E81-939C-344A7DE5494D}" type="sibTrans" cxnId="{C1E98AEC-19CC-4816-990D-9D68E4966FE1}">
      <dgm:prSet/>
      <dgm:spPr/>
      <dgm:t>
        <a:bodyPr/>
        <a:lstStyle/>
        <a:p>
          <a:endParaRPr lang="en-US"/>
        </a:p>
      </dgm:t>
    </dgm:pt>
    <dgm:pt modelId="{173DEEAE-4032-445F-BC40-D48BB32D53E3}">
      <dgm:prSet/>
      <dgm:spPr/>
      <dgm:t>
        <a:bodyPr/>
        <a:lstStyle/>
        <a:p>
          <a:pPr rtl="0"/>
          <a:r>
            <a:rPr lang="en-US" dirty="0" smtClean="0">
              <a:latin typeface="Tw Cen MT" pitchFamily="34" charset="0"/>
            </a:rPr>
            <a:t>Capital investment is comparatively low.</a:t>
          </a:r>
          <a:endParaRPr lang="en-US" dirty="0">
            <a:latin typeface="Tw Cen MT" pitchFamily="34" charset="0"/>
          </a:endParaRPr>
        </a:p>
      </dgm:t>
    </dgm:pt>
    <dgm:pt modelId="{ECDC3961-A2FF-44E7-8717-FC841DF0011B}" type="parTrans" cxnId="{04284746-069C-459E-954B-10A658A9F0B4}">
      <dgm:prSet/>
      <dgm:spPr/>
      <dgm:t>
        <a:bodyPr/>
        <a:lstStyle/>
        <a:p>
          <a:endParaRPr lang="en-US"/>
        </a:p>
      </dgm:t>
    </dgm:pt>
    <dgm:pt modelId="{6C2B2B94-157D-47CA-91ED-7DE3C8DF873F}" type="sibTrans" cxnId="{04284746-069C-459E-954B-10A658A9F0B4}">
      <dgm:prSet/>
      <dgm:spPr/>
      <dgm:t>
        <a:bodyPr/>
        <a:lstStyle/>
        <a:p>
          <a:endParaRPr lang="en-US"/>
        </a:p>
      </dgm:t>
    </dgm:pt>
    <dgm:pt modelId="{998E4295-6687-453E-BB32-66534E1702DE}">
      <dgm:prSet/>
      <dgm:spPr/>
      <dgm:t>
        <a:bodyPr/>
        <a:lstStyle/>
        <a:p>
          <a:pPr rtl="0"/>
          <a:r>
            <a:rPr lang="en-US" dirty="0" smtClean="0">
              <a:latin typeface="Tw Cen MT" pitchFamily="34" charset="0"/>
            </a:rPr>
            <a:t>The company is reducing its risk on simply concentrating on one product; it produces a variety of the same type.</a:t>
          </a:r>
          <a:endParaRPr lang="en-US" dirty="0">
            <a:latin typeface="Tw Cen MT" pitchFamily="34" charset="0"/>
          </a:endParaRPr>
        </a:p>
      </dgm:t>
    </dgm:pt>
    <dgm:pt modelId="{0FC52EEE-0146-49D2-8CA3-6E2E957D1CBD}" type="parTrans" cxnId="{B7FA6A00-6F6F-4579-A1ED-2A53F3927D03}">
      <dgm:prSet/>
      <dgm:spPr/>
      <dgm:t>
        <a:bodyPr/>
        <a:lstStyle/>
        <a:p>
          <a:endParaRPr lang="en-US"/>
        </a:p>
      </dgm:t>
    </dgm:pt>
    <dgm:pt modelId="{AF8C3AF4-799E-4DF8-9107-02C468E50735}" type="sibTrans" cxnId="{B7FA6A00-6F6F-4579-A1ED-2A53F3927D03}">
      <dgm:prSet/>
      <dgm:spPr/>
      <dgm:t>
        <a:bodyPr/>
        <a:lstStyle/>
        <a:p>
          <a:endParaRPr lang="en-US"/>
        </a:p>
      </dgm:t>
    </dgm:pt>
    <dgm:pt modelId="{F639CC85-00C9-4B2D-BDDB-8828ADFD0A40}">
      <dgm:prSet/>
      <dgm:spPr/>
      <dgm:t>
        <a:bodyPr/>
        <a:lstStyle/>
        <a:p>
          <a:pPr rtl="0"/>
          <a:r>
            <a:rPr lang="en-US" dirty="0" smtClean="0">
              <a:latin typeface="Tw Cen MT" pitchFamily="34" charset="0"/>
            </a:rPr>
            <a:t>Batch production is also useful for a factory that makes seasonal items, products for which it is difficult to forecast demand.</a:t>
          </a:r>
          <a:endParaRPr lang="en-US" dirty="0">
            <a:latin typeface="Tw Cen MT" pitchFamily="34" charset="0"/>
          </a:endParaRPr>
        </a:p>
      </dgm:t>
    </dgm:pt>
    <dgm:pt modelId="{2AC038C8-D71D-4981-8AEC-CB0C3312AE02}" type="parTrans" cxnId="{8375FB47-55A2-471F-8855-8D0C12B15F71}">
      <dgm:prSet/>
      <dgm:spPr/>
      <dgm:t>
        <a:bodyPr/>
        <a:lstStyle/>
        <a:p>
          <a:endParaRPr lang="en-US"/>
        </a:p>
      </dgm:t>
    </dgm:pt>
    <dgm:pt modelId="{2D56C54B-EC99-45A3-A13F-D4C28729D754}" type="sibTrans" cxnId="{8375FB47-55A2-471F-8855-8D0C12B15F71}">
      <dgm:prSet/>
      <dgm:spPr/>
      <dgm:t>
        <a:bodyPr/>
        <a:lstStyle/>
        <a:p>
          <a:endParaRPr lang="en-US"/>
        </a:p>
      </dgm:t>
    </dgm:pt>
    <dgm:pt modelId="{C107E1B7-3A60-4057-AA1E-2870DA46D63D}" type="pres">
      <dgm:prSet presAssocID="{5D780464-397F-4A19-AF04-2859100513EC}" presName="linear" presStyleCnt="0">
        <dgm:presLayoutVars>
          <dgm:animLvl val="lvl"/>
          <dgm:resizeHandles val="exact"/>
        </dgm:presLayoutVars>
      </dgm:prSet>
      <dgm:spPr/>
      <dgm:t>
        <a:bodyPr/>
        <a:lstStyle/>
        <a:p>
          <a:endParaRPr lang="en-US"/>
        </a:p>
      </dgm:t>
    </dgm:pt>
    <dgm:pt modelId="{966A444E-EC04-4CBD-9117-6EA46E5E2D0D}" type="pres">
      <dgm:prSet presAssocID="{7EDB8756-115D-424B-BCC2-6DCC003F8D7A}" presName="parentText" presStyleLbl="node1" presStyleIdx="0" presStyleCnt="4">
        <dgm:presLayoutVars>
          <dgm:chMax val="0"/>
          <dgm:bulletEnabled val="1"/>
        </dgm:presLayoutVars>
      </dgm:prSet>
      <dgm:spPr/>
      <dgm:t>
        <a:bodyPr/>
        <a:lstStyle/>
        <a:p>
          <a:endParaRPr lang="en-US"/>
        </a:p>
      </dgm:t>
    </dgm:pt>
    <dgm:pt modelId="{071D4FA2-A4BB-41BD-BAF5-BC44C01FF416}" type="pres">
      <dgm:prSet presAssocID="{29D1F756-EDB5-4E81-939C-344A7DE5494D}" presName="spacer" presStyleCnt="0"/>
      <dgm:spPr/>
    </dgm:pt>
    <dgm:pt modelId="{CA2CD804-D9B0-4CF3-9BB2-ECF553127F0E}" type="pres">
      <dgm:prSet presAssocID="{173DEEAE-4032-445F-BC40-D48BB32D53E3}" presName="parentText" presStyleLbl="node1" presStyleIdx="1" presStyleCnt="4">
        <dgm:presLayoutVars>
          <dgm:chMax val="0"/>
          <dgm:bulletEnabled val="1"/>
        </dgm:presLayoutVars>
      </dgm:prSet>
      <dgm:spPr/>
      <dgm:t>
        <a:bodyPr/>
        <a:lstStyle/>
        <a:p>
          <a:endParaRPr lang="en-US"/>
        </a:p>
      </dgm:t>
    </dgm:pt>
    <dgm:pt modelId="{1344BC84-2B6D-4CB2-98AE-3313ECE16A35}" type="pres">
      <dgm:prSet presAssocID="{6C2B2B94-157D-47CA-91ED-7DE3C8DF873F}" presName="spacer" presStyleCnt="0"/>
      <dgm:spPr/>
    </dgm:pt>
    <dgm:pt modelId="{F81782DD-26B1-4F8E-B736-62D05B055CC1}" type="pres">
      <dgm:prSet presAssocID="{998E4295-6687-453E-BB32-66534E1702DE}" presName="parentText" presStyleLbl="node1" presStyleIdx="2" presStyleCnt="4">
        <dgm:presLayoutVars>
          <dgm:chMax val="0"/>
          <dgm:bulletEnabled val="1"/>
        </dgm:presLayoutVars>
      </dgm:prSet>
      <dgm:spPr/>
      <dgm:t>
        <a:bodyPr/>
        <a:lstStyle/>
        <a:p>
          <a:endParaRPr lang="en-US"/>
        </a:p>
      </dgm:t>
    </dgm:pt>
    <dgm:pt modelId="{85F0D2FB-23E6-48BE-9AE9-2DB3815D03B6}" type="pres">
      <dgm:prSet presAssocID="{AF8C3AF4-799E-4DF8-9107-02C468E50735}" presName="spacer" presStyleCnt="0"/>
      <dgm:spPr/>
    </dgm:pt>
    <dgm:pt modelId="{4BC608D3-AEE9-408D-8115-A8EACFD7AF45}" type="pres">
      <dgm:prSet presAssocID="{F639CC85-00C9-4B2D-BDDB-8828ADFD0A40}" presName="parentText" presStyleLbl="node1" presStyleIdx="3" presStyleCnt="4">
        <dgm:presLayoutVars>
          <dgm:chMax val="0"/>
          <dgm:bulletEnabled val="1"/>
        </dgm:presLayoutVars>
      </dgm:prSet>
      <dgm:spPr/>
      <dgm:t>
        <a:bodyPr/>
        <a:lstStyle/>
        <a:p>
          <a:endParaRPr lang="en-US"/>
        </a:p>
      </dgm:t>
    </dgm:pt>
  </dgm:ptLst>
  <dgm:cxnLst>
    <dgm:cxn modelId="{C1E98AEC-19CC-4816-990D-9D68E4966FE1}" srcId="{5D780464-397F-4A19-AF04-2859100513EC}" destId="{7EDB8756-115D-424B-BCC2-6DCC003F8D7A}" srcOrd="0" destOrd="0" parTransId="{7897B60D-AB8A-4A03-BD17-524E497E4D38}" sibTransId="{29D1F756-EDB5-4E81-939C-344A7DE5494D}"/>
    <dgm:cxn modelId="{6EC9D538-D7D1-4E55-A365-494AC568217B}" type="presOf" srcId="{F639CC85-00C9-4B2D-BDDB-8828ADFD0A40}" destId="{4BC608D3-AEE9-408D-8115-A8EACFD7AF45}" srcOrd="0" destOrd="0" presId="urn:microsoft.com/office/officeart/2005/8/layout/vList2"/>
    <dgm:cxn modelId="{DCC57975-AC99-4AAB-8085-3AA3DA6040F6}" type="presOf" srcId="{173DEEAE-4032-445F-BC40-D48BB32D53E3}" destId="{CA2CD804-D9B0-4CF3-9BB2-ECF553127F0E}" srcOrd="0" destOrd="0" presId="urn:microsoft.com/office/officeart/2005/8/layout/vList2"/>
    <dgm:cxn modelId="{E03C7849-DDDA-4F1E-A1D7-10062EE153CB}" type="presOf" srcId="{7EDB8756-115D-424B-BCC2-6DCC003F8D7A}" destId="{966A444E-EC04-4CBD-9117-6EA46E5E2D0D}" srcOrd="0" destOrd="0" presId="urn:microsoft.com/office/officeart/2005/8/layout/vList2"/>
    <dgm:cxn modelId="{8375FB47-55A2-471F-8855-8D0C12B15F71}" srcId="{5D780464-397F-4A19-AF04-2859100513EC}" destId="{F639CC85-00C9-4B2D-BDDB-8828ADFD0A40}" srcOrd="3" destOrd="0" parTransId="{2AC038C8-D71D-4981-8AEC-CB0C3312AE02}" sibTransId="{2D56C54B-EC99-45A3-A13F-D4C28729D754}"/>
    <dgm:cxn modelId="{84945C25-B0F0-4C4B-97A2-3E446833F9AB}" type="presOf" srcId="{998E4295-6687-453E-BB32-66534E1702DE}" destId="{F81782DD-26B1-4F8E-B736-62D05B055CC1}" srcOrd="0" destOrd="0" presId="urn:microsoft.com/office/officeart/2005/8/layout/vList2"/>
    <dgm:cxn modelId="{B7FA6A00-6F6F-4579-A1ED-2A53F3927D03}" srcId="{5D780464-397F-4A19-AF04-2859100513EC}" destId="{998E4295-6687-453E-BB32-66534E1702DE}" srcOrd="2" destOrd="0" parTransId="{0FC52EEE-0146-49D2-8CA3-6E2E957D1CBD}" sibTransId="{AF8C3AF4-799E-4DF8-9107-02C468E50735}"/>
    <dgm:cxn modelId="{F3877B4F-C97C-441C-B9C1-7D593FB12A47}" type="presOf" srcId="{5D780464-397F-4A19-AF04-2859100513EC}" destId="{C107E1B7-3A60-4057-AA1E-2870DA46D63D}" srcOrd="0" destOrd="0" presId="urn:microsoft.com/office/officeart/2005/8/layout/vList2"/>
    <dgm:cxn modelId="{04284746-069C-459E-954B-10A658A9F0B4}" srcId="{5D780464-397F-4A19-AF04-2859100513EC}" destId="{173DEEAE-4032-445F-BC40-D48BB32D53E3}" srcOrd="1" destOrd="0" parTransId="{ECDC3961-A2FF-44E7-8717-FC841DF0011B}" sibTransId="{6C2B2B94-157D-47CA-91ED-7DE3C8DF873F}"/>
    <dgm:cxn modelId="{CB9C222D-62CE-4D3D-A469-CC2DF6A855FF}" type="presParOf" srcId="{C107E1B7-3A60-4057-AA1E-2870DA46D63D}" destId="{966A444E-EC04-4CBD-9117-6EA46E5E2D0D}" srcOrd="0" destOrd="0" presId="urn:microsoft.com/office/officeart/2005/8/layout/vList2"/>
    <dgm:cxn modelId="{E830DCB4-8C68-4C7B-8012-7042BC885650}" type="presParOf" srcId="{C107E1B7-3A60-4057-AA1E-2870DA46D63D}" destId="{071D4FA2-A4BB-41BD-BAF5-BC44C01FF416}" srcOrd="1" destOrd="0" presId="urn:microsoft.com/office/officeart/2005/8/layout/vList2"/>
    <dgm:cxn modelId="{9E33BBEB-9AB7-4B43-93A0-1E951182D0D6}" type="presParOf" srcId="{C107E1B7-3A60-4057-AA1E-2870DA46D63D}" destId="{CA2CD804-D9B0-4CF3-9BB2-ECF553127F0E}" srcOrd="2" destOrd="0" presId="urn:microsoft.com/office/officeart/2005/8/layout/vList2"/>
    <dgm:cxn modelId="{2AC3BF6D-B394-41DA-B65B-30A33F0C8F21}" type="presParOf" srcId="{C107E1B7-3A60-4057-AA1E-2870DA46D63D}" destId="{1344BC84-2B6D-4CB2-98AE-3313ECE16A35}" srcOrd="3" destOrd="0" presId="urn:microsoft.com/office/officeart/2005/8/layout/vList2"/>
    <dgm:cxn modelId="{6B0DC2C6-B321-4F76-A9F2-A11FF72D92A2}" type="presParOf" srcId="{C107E1B7-3A60-4057-AA1E-2870DA46D63D}" destId="{F81782DD-26B1-4F8E-B736-62D05B055CC1}" srcOrd="4" destOrd="0" presId="urn:microsoft.com/office/officeart/2005/8/layout/vList2"/>
    <dgm:cxn modelId="{75FB706C-F270-42DF-B198-66A34BDE7B30}" type="presParOf" srcId="{C107E1B7-3A60-4057-AA1E-2870DA46D63D}" destId="{85F0D2FB-23E6-48BE-9AE9-2DB3815D03B6}" srcOrd="5" destOrd="0" presId="urn:microsoft.com/office/officeart/2005/8/layout/vList2"/>
    <dgm:cxn modelId="{3FAAA876-4D3A-46D1-9D08-D6CF86941F2D}" type="presParOf" srcId="{C107E1B7-3A60-4057-AA1E-2870DA46D63D}" destId="{4BC608D3-AEE9-408D-8115-A8EACFD7AF45}" srcOrd="6"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3CCE2901-1836-4150-AEE5-6F821CA0C03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09DE38F-7FD4-44A0-8283-4B534AC1A3C9}">
      <dgm:prSet/>
      <dgm:spPr/>
      <dgm:t>
        <a:bodyPr/>
        <a:lstStyle/>
        <a:p>
          <a:pPr rtl="0"/>
          <a:r>
            <a:rPr lang="en-US" dirty="0" smtClean="0"/>
            <a:t>Work in progress inventory is high and large storage space is required.</a:t>
          </a:r>
          <a:endParaRPr lang="en-US" dirty="0"/>
        </a:p>
      </dgm:t>
    </dgm:pt>
    <dgm:pt modelId="{E8857B8A-A1C5-4F61-A870-E664219D8648}" type="parTrans" cxnId="{1533B19C-7E4F-493E-822D-C5E651BEB05B}">
      <dgm:prSet/>
      <dgm:spPr/>
      <dgm:t>
        <a:bodyPr/>
        <a:lstStyle/>
        <a:p>
          <a:endParaRPr lang="en-US"/>
        </a:p>
      </dgm:t>
    </dgm:pt>
    <dgm:pt modelId="{B40F6B5E-D027-4CBF-9423-D6CB614D4C5A}" type="sibTrans" cxnId="{1533B19C-7E4F-493E-822D-C5E651BEB05B}">
      <dgm:prSet/>
      <dgm:spPr/>
      <dgm:t>
        <a:bodyPr/>
        <a:lstStyle/>
        <a:p>
          <a:endParaRPr lang="en-US"/>
        </a:p>
      </dgm:t>
    </dgm:pt>
    <dgm:pt modelId="{A83A232A-B69E-4049-B5C1-CBEF0E77B032}">
      <dgm:prSet/>
      <dgm:spPr/>
      <dgm:t>
        <a:bodyPr/>
        <a:lstStyle/>
        <a:p>
          <a:pPr rtl="0"/>
          <a:r>
            <a:rPr lang="en-US" dirty="0" smtClean="0"/>
            <a:t>Standard sequence of operation is absent.</a:t>
          </a:r>
          <a:endParaRPr lang="en-US" dirty="0"/>
        </a:p>
      </dgm:t>
    </dgm:pt>
    <dgm:pt modelId="{94A76B8A-A0E5-48C4-8A03-058256387BF7}" type="parTrans" cxnId="{3BE59602-A9E8-4D46-B460-87203A837A7E}">
      <dgm:prSet/>
      <dgm:spPr/>
      <dgm:t>
        <a:bodyPr/>
        <a:lstStyle/>
        <a:p>
          <a:endParaRPr lang="en-US"/>
        </a:p>
      </dgm:t>
    </dgm:pt>
    <dgm:pt modelId="{2D9F4320-D384-4EC3-8E3D-0B980B79D9F9}" type="sibTrans" cxnId="{3BE59602-A9E8-4D46-B460-87203A837A7E}">
      <dgm:prSet/>
      <dgm:spPr/>
      <dgm:t>
        <a:bodyPr/>
        <a:lstStyle/>
        <a:p>
          <a:endParaRPr lang="en-US"/>
        </a:p>
      </dgm:t>
    </dgm:pt>
    <dgm:pt modelId="{F90A465B-F73E-4F73-8D2F-0039AE4F9A80}">
      <dgm:prSet/>
      <dgm:spPr/>
      <dgm:t>
        <a:bodyPr/>
        <a:lstStyle/>
        <a:p>
          <a:pPr rtl="0"/>
          <a:r>
            <a:rPr lang="en-US" dirty="0" smtClean="0"/>
            <a:t>Machines and tooling arrangement need frequent changes in product design.</a:t>
          </a:r>
          <a:endParaRPr lang="en-US" dirty="0"/>
        </a:p>
      </dgm:t>
    </dgm:pt>
    <dgm:pt modelId="{2356B6C7-E118-4573-AE0F-E00EB92FB6E8}" type="parTrans" cxnId="{D5D63759-8577-4663-8019-2BB5A9ED1021}">
      <dgm:prSet/>
      <dgm:spPr/>
      <dgm:t>
        <a:bodyPr/>
        <a:lstStyle/>
        <a:p>
          <a:endParaRPr lang="en-US"/>
        </a:p>
      </dgm:t>
    </dgm:pt>
    <dgm:pt modelId="{E2E3DB70-770C-4D3A-8E9C-979F17DA6709}" type="sibTrans" cxnId="{D5D63759-8577-4663-8019-2BB5A9ED1021}">
      <dgm:prSet/>
      <dgm:spPr/>
      <dgm:t>
        <a:bodyPr/>
        <a:lstStyle/>
        <a:p>
          <a:endParaRPr lang="en-US"/>
        </a:p>
      </dgm:t>
    </dgm:pt>
    <dgm:pt modelId="{859415CD-B134-400A-B71E-89DD5AACAD1C}">
      <dgm:prSet/>
      <dgm:spPr/>
      <dgm:t>
        <a:bodyPr/>
        <a:lstStyle/>
        <a:p>
          <a:pPr rtl="0"/>
          <a:r>
            <a:rPr lang="en-US" dirty="0" smtClean="0"/>
            <a:t>There is idle time between one operation and the other. The work has to wait till a particular operation is carried out on the whole batch.</a:t>
          </a:r>
          <a:endParaRPr lang="en-US" dirty="0"/>
        </a:p>
      </dgm:t>
    </dgm:pt>
    <dgm:pt modelId="{5E0377E3-31C3-45EC-9DD0-9A68277DAF8B}" type="parTrans" cxnId="{BF1C16B1-F718-4E1E-B470-2EEE2F19AFDD}">
      <dgm:prSet/>
      <dgm:spPr/>
      <dgm:t>
        <a:bodyPr/>
        <a:lstStyle/>
        <a:p>
          <a:endParaRPr lang="en-US"/>
        </a:p>
      </dgm:t>
    </dgm:pt>
    <dgm:pt modelId="{A3A6FC10-D113-409D-B9AF-5E969BC9BCDA}" type="sibTrans" cxnId="{BF1C16B1-F718-4E1E-B470-2EEE2F19AFDD}">
      <dgm:prSet/>
      <dgm:spPr/>
      <dgm:t>
        <a:bodyPr/>
        <a:lstStyle/>
        <a:p>
          <a:endParaRPr lang="en-US"/>
        </a:p>
      </dgm:t>
    </dgm:pt>
    <dgm:pt modelId="{B20E1B9C-A2F0-4038-9BE2-74EDF594C723}">
      <dgm:prSet/>
      <dgm:spPr/>
      <dgm:t>
        <a:bodyPr/>
        <a:lstStyle/>
        <a:p>
          <a:pPr rtl="0"/>
          <a:r>
            <a:rPr lang="en-US" dirty="0" smtClean="0"/>
            <a:t>Production time is longer and skills of higher order are required due to the variety of job.</a:t>
          </a:r>
          <a:endParaRPr lang="en-US" dirty="0"/>
        </a:p>
      </dgm:t>
    </dgm:pt>
    <dgm:pt modelId="{5B7D0D1E-3C62-4F01-8C3F-4E9E9B0562EC}" type="parTrans" cxnId="{8FDFD682-046F-404E-B928-11996CC06A06}">
      <dgm:prSet/>
      <dgm:spPr/>
      <dgm:t>
        <a:bodyPr/>
        <a:lstStyle/>
        <a:p>
          <a:endParaRPr lang="en-US"/>
        </a:p>
      </dgm:t>
    </dgm:pt>
    <dgm:pt modelId="{10C91566-ADA1-4832-9362-D2DB1A3B5A93}" type="sibTrans" cxnId="{8FDFD682-046F-404E-B928-11996CC06A06}">
      <dgm:prSet/>
      <dgm:spPr/>
      <dgm:t>
        <a:bodyPr/>
        <a:lstStyle/>
        <a:p>
          <a:endParaRPr lang="en-US"/>
        </a:p>
      </dgm:t>
    </dgm:pt>
    <dgm:pt modelId="{FCB1299D-D9D6-4F32-A43A-02228D4605CD}" type="pres">
      <dgm:prSet presAssocID="{3CCE2901-1836-4150-AEE5-6F821CA0C038}" presName="linear" presStyleCnt="0">
        <dgm:presLayoutVars>
          <dgm:animLvl val="lvl"/>
          <dgm:resizeHandles val="exact"/>
        </dgm:presLayoutVars>
      </dgm:prSet>
      <dgm:spPr/>
      <dgm:t>
        <a:bodyPr/>
        <a:lstStyle/>
        <a:p>
          <a:endParaRPr lang="en-US"/>
        </a:p>
      </dgm:t>
    </dgm:pt>
    <dgm:pt modelId="{CF1FA362-43D4-4889-A4BD-87DDF8331E81}" type="pres">
      <dgm:prSet presAssocID="{509DE38F-7FD4-44A0-8283-4B534AC1A3C9}" presName="parentText" presStyleLbl="node1" presStyleIdx="0" presStyleCnt="5">
        <dgm:presLayoutVars>
          <dgm:chMax val="0"/>
          <dgm:bulletEnabled val="1"/>
        </dgm:presLayoutVars>
      </dgm:prSet>
      <dgm:spPr/>
      <dgm:t>
        <a:bodyPr/>
        <a:lstStyle/>
        <a:p>
          <a:endParaRPr lang="en-US"/>
        </a:p>
      </dgm:t>
    </dgm:pt>
    <dgm:pt modelId="{BFB5598B-C380-4D57-AD8E-90A56B39AB01}" type="pres">
      <dgm:prSet presAssocID="{B40F6B5E-D027-4CBF-9423-D6CB614D4C5A}" presName="spacer" presStyleCnt="0"/>
      <dgm:spPr/>
    </dgm:pt>
    <dgm:pt modelId="{9396B0C2-B99C-4E57-B849-36356A1C9CBD}" type="pres">
      <dgm:prSet presAssocID="{A83A232A-B69E-4049-B5C1-CBEF0E77B032}" presName="parentText" presStyleLbl="node1" presStyleIdx="1" presStyleCnt="5">
        <dgm:presLayoutVars>
          <dgm:chMax val="0"/>
          <dgm:bulletEnabled val="1"/>
        </dgm:presLayoutVars>
      </dgm:prSet>
      <dgm:spPr/>
      <dgm:t>
        <a:bodyPr/>
        <a:lstStyle/>
        <a:p>
          <a:endParaRPr lang="en-US"/>
        </a:p>
      </dgm:t>
    </dgm:pt>
    <dgm:pt modelId="{401F4967-E01A-4B65-8552-F73CCDC3685E}" type="pres">
      <dgm:prSet presAssocID="{2D9F4320-D384-4EC3-8E3D-0B980B79D9F9}" presName="spacer" presStyleCnt="0"/>
      <dgm:spPr/>
    </dgm:pt>
    <dgm:pt modelId="{469E7170-378C-41ED-B6F3-9482B7B108F5}" type="pres">
      <dgm:prSet presAssocID="{F90A465B-F73E-4F73-8D2F-0039AE4F9A80}" presName="parentText" presStyleLbl="node1" presStyleIdx="2" presStyleCnt="5">
        <dgm:presLayoutVars>
          <dgm:chMax val="0"/>
          <dgm:bulletEnabled val="1"/>
        </dgm:presLayoutVars>
      </dgm:prSet>
      <dgm:spPr/>
      <dgm:t>
        <a:bodyPr/>
        <a:lstStyle/>
        <a:p>
          <a:endParaRPr lang="en-US"/>
        </a:p>
      </dgm:t>
    </dgm:pt>
    <dgm:pt modelId="{FA8DC99E-8F50-41E3-A9A9-326A48238A12}" type="pres">
      <dgm:prSet presAssocID="{E2E3DB70-770C-4D3A-8E9C-979F17DA6709}" presName="spacer" presStyleCnt="0"/>
      <dgm:spPr/>
    </dgm:pt>
    <dgm:pt modelId="{5B755D3A-375D-4580-B067-2F53852F3302}" type="pres">
      <dgm:prSet presAssocID="{859415CD-B134-400A-B71E-89DD5AACAD1C}" presName="parentText" presStyleLbl="node1" presStyleIdx="3" presStyleCnt="5">
        <dgm:presLayoutVars>
          <dgm:chMax val="0"/>
          <dgm:bulletEnabled val="1"/>
        </dgm:presLayoutVars>
      </dgm:prSet>
      <dgm:spPr/>
      <dgm:t>
        <a:bodyPr/>
        <a:lstStyle/>
        <a:p>
          <a:endParaRPr lang="en-US"/>
        </a:p>
      </dgm:t>
    </dgm:pt>
    <dgm:pt modelId="{6F15F7C8-2221-4707-854E-6A4ECD872654}" type="pres">
      <dgm:prSet presAssocID="{A3A6FC10-D113-409D-B9AF-5E969BC9BCDA}" presName="spacer" presStyleCnt="0"/>
      <dgm:spPr/>
    </dgm:pt>
    <dgm:pt modelId="{669B7F66-2CD1-44EC-AE6E-99A3950C70FE}" type="pres">
      <dgm:prSet presAssocID="{B20E1B9C-A2F0-4038-9BE2-74EDF594C723}" presName="parentText" presStyleLbl="node1" presStyleIdx="4" presStyleCnt="5">
        <dgm:presLayoutVars>
          <dgm:chMax val="0"/>
          <dgm:bulletEnabled val="1"/>
        </dgm:presLayoutVars>
      </dgm:prSet>
      <dgm:spPr/>
      <dgm:t>
        <a:bodyPr/>
        <a:lstStyle/>
        <a:p>
          <a:endParaRPr lang="en-US"/>
        </a:p>
      </dgm:t>
    </dgm:pt>
  </dgm:ptLst>
  <dgm:cxnLst>
    <dgm:cxn modelId="{ACE6E647-DB0B-4628-B814-7F8DB613118B}" type="presOf" srcId="{859415CD-B134-400A-B71E-89DD5AACAD1C}" destId="{5B755D3A-375D-4580-B067-2F53852F3302}" srcOrd="0" destOrd="0" presId="urn:microsoft.com/office/officeart/2005/8/layout/vList2"/>
    <dgm:cxn modelId="{19C78665-7DCE-4FA4-ADBC-C3E7947E00DC}" type="presOf" srcId="{A83A232A-B69E-4049-B5C1-CBEF0E77B032}" destId="{9396B0C2-B99C-4E57-B849-36356A1C9CBD}" srcOrd="0" destOrd="0" presId="urn:microsoft.com/office/officeart/2005/8/layout/vList2"/>
    <dgm:cxn modelId="{F3DCCA0B-3D45-4044-9EE5-9F7678BDF382}" type="presOf" srcId="{F90A465B-F73E-4F73-8D2F-0039AE4F9A80}" destId="{469E7170-378C-41ED-B6F3-9482B7B108F5}" srcOrd="0" destOrd="0" presId="urn:microsoft.com/office/officeart/2005/8/layout/vList2"/>
    <dgm:cxn modelId="{1533B19C-7E4F-493E-822D-C5E651BEB05B}" srcId="{3CCE2901-1836-4150-AEE5-6F821CA0C038}" destId="{509DE38F-7FD4-44A0-8283-4B534AC1A3C9}" srcOrd="0" destOrd="0" parTransId="{E8857B8A-A1C5-4F61-A870-E664219D8648}" sibTransId="{B40F6B5E-D027-4CBF-9423-D6CB614D4C5A}"/>
    <dgm:cxn modelId="{1FF5DB6B-05F0-4F50-BB39-39366DD6F140}" type="presOf" srcId="{3CCE2901-1836-4150-AEE5-6F821CA0C038}" destId="{FCB1299D-D9D6-4F32-A43A-02228D4605CD}" srcOrd="0" destOrd="0" presId="urn:microsoft.com/office/officeart/2005/8/layout/vList2"/>
    <dgm:cxn modelId="{3BE59602-A9E8-4D46-B460-87203A837A7E}" srcId="{3CCE2901-1836-4150-AEE5-6F821CA0C038}" destId="{A83A232A-B69E-4049-B5C1-CBEF0E77B032}" srcOrd="1" destOrd="0" parTransId="{94A76B8A-A0E5-48C4-8A03-058256387BF7}" sibTransId="{2D9F4320-D384-4EC3-8E3D-0B980B79D9F9}"/>
    <dgm:cxn modelId="{8FDFD682-046F-404E-B928-11996CC06A06}" srcId="{3CCE2901-1836-4150-AEE5-6F821CA0C038}" destId="{B20E1B9C-A2F0-4038-9BE2-74EDF594C723}" srcOrd="4" destOrd="0" parTransId="{5B7D0D1E-3C62-4F01-8C3F-4E9E9B0562EC}" sibTransId="{10C91566-ADA1-4832-9362-D2DB1A3B5A93}"/>
    <dgm:cxn modelId="{BF1C16B1-F718-4E1E-B470-2EEE2F19AFDD}" srcId="{3CCE2901-1836-4150-AEE5-6F821CA0C038}" destId="{859415CD-B134-400A-B71E-89DD5AACAD1C}" srcOrd="3" destOrd="0" parTransId="{5E0377E3-31C3-45EC-9DD0-9A68277DAF8B}" sibTransId="{A3A6FC10-D113-409D-B9AF-5E969BC9BCDA}"/>
    <dgm:cxn modelId="{D5D63759-8577-4663-8019-2BB5A9ED1021}" srcId="{3CCE2901-1836-4150-AEE5-6F821CA0C038}" destId="{F90A465B-F73E-4F73-8D2F-0039AE4F9A80}" srcOrd="2" destOrd="0" parTransId="{2356B6C7-E118-4573-AE0F-E00EB92FB6E8}" sibTransId="{E2E3DB70-770C-4D3A-8E9C-979F17DA6709}"/>
    <dgm:cxn modelId="{5610260F-DFBA-4D67-9D51-0D511947238E}" type="presOf" srcId="{B20E1B9C-A2F0-4038-9BE2-74EDF594C723}" destId="{669B7F66-2CD1-44EC-AE6E-99A3950C70FE}" srcOrd="0" destOrd="0" presId="urn:microsoft.com/office/officeart/2005/8/layout/vList2"/>
    <dgm:cxn modelId="{527535E4-745B-431C-AF69-2BB2D695D4D7}" type="presOf" srcId="{509DE38F-7FD4-44A0-8283-4B534AC1A3C9}" destId="{CF1FA362-43D4-4889-A4BD-87DDF8331E81}" srcOrd="0" destOrd="0" presId="urn:microsoft.com/office/officeart/2005/8/layout/vList2"/>
    <dgm:cxn modelId="{8F16BFF7-02F2-4A90-B34A-C4A9662A9C66}" type="presParOf" srcId="{FCB1299D-D9D6-4F32-A43A-02228D4605CD}" destId="{CF1FA362-43D4-4889-A4BD-87DDF8331E81}" srcOrd="0" destOrd="0" presId="urn:microsoft.com/office/officeart/2005/8/layout/vList2"/>
    <dgm:cxn modelId="{A6537760-5048-456A-ABAB-01F9FFAE8352}" type="presParOf" srcId="{FCB1299D-D9D6-4F32-A43A-02228D4605CD}" destId="{BFB5598B-C380-4D57-AD8E-90A56B39AB01}" srcOrd="1" destOrd="0" presId="urn:microsoft.com/office/officeart/2005/8/layout/vList2"/>
    <dgm:cxn modelId="{A537C609-35A1-4EF7-8F0A-422BDF92E189}" type="presParOf" srcId="{FCB1299D-D9D6-4F32-A43A-02228D4605CD}" destId="{9396B0C2-B99C-4E57-B849-36356A1C9CBD}" srcOrd="2" destOrd="0" presId="urn:microsoft.com/office/officeart/2005/8/layout/vList2"/>
    <dgm:cxn modelId="{33CD21E0-85F4-43CC-B37C-907E78F1A361}" type="presParOf" srcId="{FCB1299D-D9D6-4F32-A43A-02228D4605CD}" destId="{401F4967-E01A-4B65-8552-F73CCDC3685E}" srcOrd="3" destOrd="0" presId="urn:microsoft.com/office/officeart/2005/8/layout/vList2"/>
    <dgm:cxn modelId="{0BBC5083-5B83-4E98-9C24-FB1DE1F849C0}" type="presParOf" srcId="{FCB1299D-D9D6-4F32-A43A-02228D4605CD}" destId="{469E7170-378C-41ED-B6F3-9482B7B108F5}" srcOrd="4" destOrd="0" presId="urn:microsoft.com/office/officeart/2005/8/layout/vList2"/>
    <dgm:cxn modelId="{FE16F0F4-9263-4D4C-B425-597A6FEC0867}" type="presParOf" srcId="{FCB1299D-D9D6-4F32-A43A-02228D4605CD}" destId="{FA8DC99E-8F50-41E3-A9A9-326A48238A12}" srcOrd="5" destOrd="0" presId="urn:microsoft.com/office/officeart/2005/8/layout/vList2"/>
    <dgm:cxn modelId="{039D6133-BA98-4C8E-AE62-76B6AC54337C}" type="presParOf" srcId="{FCB1299D-D9D6-4F32-A43A-02228D4605CD}" destId="{5B755D3A-375D-4580-B067-2F53852F3302}" srcOrd="6" destOrd="0" presId="urn:microsoft.com/office/officeart/2005/8/layout/vList2"/>
    <dgm:cxn modelId="{A6FF9BC3-3C2E-4BE6-B555-9A97A67D8FED}" type="presParOf" srcId="{FCB1299D-D9D6-4F32-A43A-02228D4605CD}" destId="{6F15F7C8-2221-4707-854E-6A4ECD872654}" srcOrd="7" destOrd="0" presId="urn:microsoft.com/office/officeart/2005/8/layout/vList2"/>
    <dgm:cxn modelId="{F557F3BB-B212-4401-883D-47301DF37B9A}" type="presParOf" srcId="{FCB1299D-D9D6-4F32-A43A-02228D4605CD}" destId="{669B7F66-2CD1-44EC-AE6E-99A3950C70FE}" srcOrd="8"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4E28FA2C-C4C0-41D2-AA0D-BC5A52142A40}" type="doc">
      <dgm:prSet loTypeId="urn:microsoft.com/office/officeart/2005/8/layout/vList2" loCatId="list" qsTypeId="urn:microsoft.com/office/officeart/2005/8/quickstyle/3d4" qsCatId="3D" csTypeId="urn:microsoft.com/office/officeart/2005/8/colors/accent0_3" csCatId="mainScheme"/>
      <dgm:spPr/>
      <dgm:t>
        <a:bodyPr/>
        <a:lstStyle/>
        <a:p>
          <a:endParaRPr lang="en-US"/>
        </a:p>
      </dgm:t>
    </dgm:pt>
    <dgm:pt modelId="{35962BBF-B9E2-468B-966E-8818E68CB439}">
      <dgm:prSet/>
      <dgm:spPr/>
      <dgm:t>
        <a:bodyPr/>
        <a:lstStyle/>
        <a:p>
          <a:pPr rtl="0"/>
          <a:r>
            <a:rPr lang="en-US" dirty="0" smtClean="0">
              <a:latin typeface="Tw Cen MT" pitchFamily="34" charset="0"/>
            </a:rPr>
            <a:t>Flow production involves the production of products on production lines. There is a continuous process – the product flows from one stage of production to the next. </a:t>
          </a:r>
          <a:endParaRPr lang="en-US" dirty="0">
            <a:latin typeface="Tw Cen MT" pitchFamily="34" charset="0"/>
          </a:endParaRPr>
        </a:p>
      </dgm:t>
    </dgm:pt>
    <dgm:pt modelId="{457E32AB-5BE2-4364-AD8D-582CC0725224}" type="parTrans" cxnId="{511D3222-4F66-4BE8-90FA-126830A4EA8E}">
      <dgm:prSet/>
      <dgm:spPr/>
      <dgm:t>
        <a:bodyPr/>
        <a:lstStyle/>
        <a:p>
          <a:endParaRPr lang="en-US"/>
        </a:p>
      </dgm:t>
    </dgm:pt>
    <dgm:pt modelId="{1B05C59F-6060-44D0-B11F-13FC91BD28CD}" type="sibTrans" cxnId="{511D3222-4F66-4BE8-90FA-126830A4EA8E}">
      <dgm:prSet/>
      <dgm:spPr/>
      <dgm:t>
        <a:bodyPr/>
        <a:lstStyle/>
        <a:p>
          <a:endParaRPr lang="en-US"/>
        </a:p>
      </dgm:t>
    </dgm:pt>
    <dgm:pt modelId="{6D3073D8-F883-4A88-B488-4AA09DED787B}">
      <dgm:prSet/>
      <dgm:spPr/>
      <dgm:t>
        <a:bodyPr/>
        <a:lstStyle/>
        <a:p>
          <a:pPr rtl="0"/>
          <a:r>
            <a:rPr lang="en-US" dirty="0" smtClean="0">
              <a:latin typeface="Tw Cen MT" pitchFamily="34" charset="0"/>
            </a:rPr>
            <a:t>The production process is broken down into a number of small, simple tasks enabling machines or robots to be utilized. The production of the products is much faster than job or batch production so a business can meet the demand of large quantities.</a:t>
          </a:r>
          <a:endParaRPr lang="en-US" dirty="0">
            <a:latin typeface="Tw Cen MT" pitchFamily="34" charset="0"/>
          </a:endParaRPr>
        </a:p>
      </dgm:t>
    </dgm:pt>
    <dgm:pt modelId="{F0F334AF-C85A-4DB3-8169-425F8D8BD6F4}" type="parTrans" cxnId="{FCCEE76F-7E18-443E-940C-79FD6C83CF25}">
      <dgm:prSet/>
      <dgm:spPr/>
      <dgm:t>
        <a:bodyPr/>
        <a:lstStyle/>
        <a:p>
          <a:endParaRPr lang="en-US"/>
        </a:p>
      </dgm:t>
    </dgm:pt>
    <dgm:pt modelId="{4F9DD2F7-7DEC-4D7D-8BA1-CDE2977B852F}" type="sibTrans" cxnId="{FCCEE76F-7E18-443E-940C-79FD6C83CF25}">
      <dgm:prSet/>
      <dgm:spPr/>
      <dgm:t>
        <a:bodyPr/>
        <a:lstStyle/>
        <a:p>
          <a:endParaRPr lang="en-US"/>
        </a:p>
      </dgm:t>
    </dgm:pt>
    <dgm:pt modelId="{08241F8B-EA65-4407-A3D0-F61B39FA8108}">
      <dgm:prSet/>
      <dgm:spPr/>
      <dgm:t>
        <a:bodyPr/>
        <a:lstStyle/>
        <a:p>
          <a:pPr rtl="0"/>
          <a:r>
            <a:rPr lang="en-US" dirty="0" smtClean="0">
              <a:latin typeface="Tw Cen MT" pitchFamily="34" charset="0"/>
            </a:rPr>
            <a:t>Units are worked upon in each operation and then passed straight on to the next work stage without waiting for the batch to be completed.</a:t>
          </a:r>
          <a:endParaRPr lang="en-US" dirty="0">
            <a:latin typeface="Tw Cen MT" pitchFamily="34" charset="0"/>
          </a:endParaRPr>
        </a:p>
      </dgm:t>
    </dgm:pt>
    <dgm:pt modelId="{E9ED107F-32A8-44E0-B455-57D50E5943C7}" type="parTrans" cxnId="{93D93E57-E5E4-429D-8D11-BA39491D6EF6}">
      <dgm:prSet/>
      <dgm:spPr/>
      <dgm:t>
        <a:bodyPr/>
        <a:lstStyle/>
        <a:p>
          <a:endParaRPr lang="en-US"/>
        </a:p>
      </dgm:t>
    </dgm:pt>
    <dgm:pt modelId="{AF2EA6C6-6752-4626-B886-70D728F3F866}" type="sibTrans" cxnId="{93D93E57-E5E4-429D-8D11-BA39491D6EF6}">
      <dgm:prSet/>
      <dgm:spPr/>
      <dgm:t>
        <a:bodyPr/>
        <a:lstStyle/>
        <a:p>
          <a:endParaRPr lang="en-US"/>
        </a:p>
      </dgm:t>
    </dgm:pt>
    <dgm:pt modelId="{A5E7FC4C-7F5A-4D92-8E6B-5C4057B90A7A}" type="pres">
      <dgm:prSet presAssocID="{4E28FA2C-C4C0-41D2-AA0D-BC5A52142A40}" presName="linear" presStyleCnt="0">
        <dgm:presLayoutVars>
          <dgm:animLvl val="lvl"/>
          <dgm:resizeHandles val="exact"/>
        </dgm:presLayoutVars>
      </dgm:prSet>
      <dgm:spPr/>
      <dgm:t>
        <a:bodyPr/>
        <a:lstStyle/>
        <a:p>
          <a:endParaRPr lang="en-US"/>
        </a:p>
      </dgm:t>
    </dgm:pt>
    <dgm:pt modelId="{1C600339-E4B3-4980-9E53-43C21250A292}" type="pres">
      <dgm:prSet presAssocID="{35962BBF-B9E2-468B-966E-8818E68CB439}" presName="parentText" presStyleLbl="node1" presStyleIdx="0" presStyleCnt="3">
        <dgm:presLayoutVars>
          <dgm:chMax val="0"/>
          <dgm:bulletEnabled val="1"/>
        </dgm:presLayoutVars>
      </dgm:prSet>
      <dgm:spPr/>
      <dgm:t>
        <a:bodyPr/>
        <a:lstStyle/>
        <a:p>
          <a:endParaRPr lang="en-US"/>
        </a:p>
      </dgm:t>
    </dgm:pt>
    <dgm:pt modelId="{90231FD9-EA09-4889-8527-520E0A7C7748}" type="pres">
      <dgm:prSet presAssocID="{1B05C59F-6060-44D0-B11F-13FC91BD28CD}" presName="spacer" presStyleCnt="0"/>
      <dgm:spPr/>
    </dgm:pt>
    <dgm:pt modelId="{9760FC13-D111-4A31-855E-96E2FC337FFE}" type="pres">
      <dgm:prSet presAssocID="{6D3073D8-F883-4A88-B488-4AA09DED787B}" presName="parentText" presStyleLbl="node1" presStyleIdx="1" presStyleCnt="3">
        <dgm:presLayoutVars>
          <dgm:chMax val="0"/>
          <dgm:bulletEnabled val="1"/>
        </dgm:presLayoutVars>
      </dgm:prSet>
      <dgm:spPr/>
      <dgm:t>
        <a:bodyPr/>
        <a:lstStyle/>
        <a:p>
          <a:endParaRPr lang="en-US"/>
        </a:p>
      </dgm:t>
    </dgm:pt>
    <dgm:pt modelId="{FA335717-7332-490D-AEC6-454C9DC1E235}" type="pres">
      <dgm:prSet presAssocID="{4F9DD2F7-7DEC-4D7D-8BA1-CDE2977B852F}" presName="spacer" presStyleCnt="0"/>
      <dgm:spPr/>
    </dgm:pt>
    <dgm:pt modelId="{3DD80A38-A7C9-4DFB-AA62-930BB1F1737E}" type="pres">
      <dgm:prSet presAssocID="{08241F8B-EA65-4407-A3D0-F61B39FA8108}" presName="parentText" presStyleLbl="node1" presStyleIdx="2" presStyleCnt="3">
        <dgm:presLayoutVars>
          <dgm:chMax val="0"/>
          <dgm:bulletEnabled val="1"/>
        </dgm:presLayoutVars>
      </dgm:prSet>
      <dgm:spPr/>
      <dgm:t>
        <a:bodyPr/>
        <a:lstStyle/>
        <a:p>
          <a:endParaRPr lang="en-US"/>
        </a:p>
      </dgm:t>
    </dgm:pt>
  </dgm:ptLst>
  <dgm:cxnLst>
    <dgm:cxn modelId="{E08E2B74-D360-4F27-B1FA-24F3C7E66346}" type="presOf" srcId="{6D3073D8-F883-4A88-B488-4AA09DED787B}" destId="{9760FC13-D111-4A31-855E-96E2FC337FFE}" srcOrd="0" destOrd="0" presId="urn:microsoft.com/office/officeart/2005/8/layout/vList2"/>
    <dgm:cxn modelId="{648CCFFF-DC71-45D4-BE8C-EFD6E48BD723}" type="presOf" srcId="{35962BBF-B9E2-468B-966E-8818E68CB439}" destId="{1C600339-E4B3-4980-9E53-43C21250A292}" srcOrd="0" destOrd="0" presId="urn:microsoft.com/office/officeart/2005/8/layout/vList2"/>
    <dgm:cxn modelId="{B2F6967E-E30D-4520-9CB9-7F4E7D25609B}" type="presOf" srcId="{08241F8B-EA65-4407-A3D0-F61B39FA8108}" destId="{3DD80A38-A7C9-4DFB-AA62-930BB1F1737E}" srcOrd="0" destOrd="0" presId="urn:microsoft.com/office/officeart/2005/8/layout/vList2"/>
    <dgm:cxn modelId="{93D93E57-E5E4-429D-8D11-BA39491D6EF6}" srcId="{4E28FA2C-C4C0-41D2-AA0D-BC5A52142A40}" destId="{08241F8B-EA65-4407-A3D0-F61B39FA8108}" srcOrd="2" destOrd="0" parTransId="{E9ED107F-32A8-44E0-B455-57D50E5943C7}" sibTransId="{AF2EA6C6-6752-4626-B886-70D728F3F866}"/>
    <dgm:cxn modelId="{BE890E9F-D8A1-4ADE-A391-1B9838AD69F2}" type="presOf" srcId="{4E28FA2C-C4C0-41D2-AA0D-BC5A52142A40}" destId="{A5E7FC4C-7F5A-4D92-8E6B-5C4057B90A7A}" srcOrd="0" destOrd="0" presId="urn:microsoft.com/office/officeart/2005/8/layout/vList2"/>
    <dgm:cxn modelId="{FCCEE76F-7E18-443E-940C-79FD6C83CF25}" srcId="{4E28FA2C-C4C0-41D2-AA0D-BC5A52142A40}" destId="{6D3073D8-F883-4A88-B488-4AA09DED787B}" srcOrd="1" destOrd="0" parTransId="{F0F334AF-C85A-4DB3-8169-425F8D8BD6F4}" sibTransId="{4F9DD2F7-7DEC-4D7D-8BA1-CDE2977B852F}"/>
    <dgm:cxn modelId="{511D3222-4F66-4BE8-90FA-126830A4EA8E}" srcId="{4E28FA2C-C4C0-41D2-AA0D-BC5A52142A40}" destId="{35962BBF-B9E2-468B-966E-8818E68CB439}" srcOrd="0" destOrd="0" parTransId="{457E32AB-5BE2-4364-AD8D-582CC0725224}" sibTransId="{1B05C59F-6060-44D0-B11F-13FC91BD28CD}"/>
    <dgm:cxn modelId="{CA0A4C07-04BB-40B5-9DBC-FB2C2CE0EFBE}" type="presParOf" srcId="{A5E7FC4C-7F5A-4D92-8E6B-5C4057B90A7A}" destId="{1C600339-E4B3-4980-9E53-43C21250A292}" srcOrd="0" destOrd="0" presId="urn:microsoft.com/office/officeart/2005/8/layout/vList2"/>
    <dgm:cxn modelId="{3B51BEF9-6104-464C-B470-CB597B2A6699}" type="presParOf" srcId="{A5E7FC4C-7F5A-4D92-8E6B-5C4057B90A7A}" destId="{90231FD9-EA09-4889-8527-520E0A7C7748}" srcOrd="1" destOrd="0" presId="urn:microsoft.com/office/officeart/2005/8/layout/vList2"/>
    <dgm:cxn modelId="{869810C5-4627-4391-9DDA-B135A62F7E94}" type="presParOf" srcId="{A5E7FC4C-7F5A-4D92-8E6B-5C4057B90A7A}" destId="{9760FC13-D111-4A31-855E-96E2FC337FFE}" srcOrd="2" destOrd="0" presId="urn:microsoft.com/office/officeart/2005/8/layout/vList2"/>
    <dgm:cxn modelId="{BF48576D-66D4-40DB-B117-0EDD2FD38B33}" type="presParOf" srcId="{A5E7FC4C-7F5A-4D92-8E6B-5C4057B90A7A}" destId="{FA335717-7332-490D-AEC6-454C9DC1E235}" srcOrd="3" destOrd="0" presId="urn:microsoft.com/office/officeart/2005/8/layout/vList2"/>
    <dgm:cxn modelId="{0F963333-B374-46C9-BB6A-8C2AAADCC249}" type="presParOf" srcId="{A5E7FC4C-7F5A-4D92-8E6B-5C4057B90A7A}" destId="{3DD80A38-A7C9-4DFB-AA62-930BB1F1737E}" srcOrd="4"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CB39F123-339B-4A94-A479-512C02F4428B}"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3DF1F0B8-9980-4056-8ABC-7C3426B6F84C}">
      <dgm:prSet/>
      <dgm:spPr/>
      <dgm:t>
        <a:bodyPr/>
        <a:lstStyle/>
        <a:p>
          <a:pPr rtl="0"/>
          <a:r>
            <a:rPr lang="en-US" dirty="0" smtClean="0">
              <a:latin typeface="Tw Cen MT" pitchFamily="34" charset="0"/>
            </a:rPr>
            <a:t>Ease of using just-in-time techniques to eliminate waste and minimize costs</a:t>
          </a:r>
          <a:endParaRPr lang="en-US" dirty="0">
            <a:latin typeface="Tw Cen MT" pitchFamily="34" charset="0"/>
          </a:endParaRPr>
        </a:p>
      </dgm:t>
    </dgm:pt>
    <dgm:pt modelId="{F1DB91D4-DAB9-4FF1-AD70-2207B9397B30}" type="parTrans" cxnId="{8077C333-FB14-4BFF-8462-30A76DA5C547}">
      <dgm:prSet/>
      <dgm:spPr/>
      <dgm:t>
        <a:bodyPr/>
        <a:lstStyle/>
        <a:p>
          <a:endParaRPr lang="en-US"/>
        </a:p>
      </dgm:t>
    </dgm:pt>
    <dgm:pt modelId="{C97763C5-694A-413C-9F23-C47F3C9A8B96}" type="sibTrans" cxnId="{8077C333-FB14-4BFF-8462-30A76DA5C547}">
      <dgm:prSet/>
      <dgm:spPr/>
      <dgm:t>
        <a:bodyPr/>
        <a:lstStyle/>
        <a:p>
          <a:endParaRPr lang="en-US"/>
        </a:p>
      </dgm:t>
    </dgm:pt>
    <dgm:pt modelId="{080E3BE3-ED3C-4051-AA2D-88896A804891}">
      <dgm:prSet/>
      <dgm:spPr/>
      <dgm:t>
        <a:bodyPr/>
        <a:lstStyle/>
        <a:p>
          <a:pPr rtl="0"/>
          <a:r>
            <a:rPr lang="en-US" dirty="0" smtClean="0">
              <a:latin typeface="Tw Cen MT" pitchFamily="34" charset="0"/>
            </a:rPr>
            <a:t>Labor and other production costs will be reduced through detailed planning and the use of robotics and automation</a:t>
          </a:r>
          <a:endParaRPr lang="en-US" dirty="0">
            <a:latin typeface="Tw Cen MT" pitchFamily="34" charset="0"/>
          </a:endParaRPr>
        </a:p>
      </dgm:t>
    </dgm:pt>
    <dgm:pt modelId="{F01C591A-2261-4C1F-AD26-2D06DB59A3D9}" type="parTrans" cxnId="{47B1F9CF-D8E9-43E4-964C-B9116D9F3835}">
      <dgm:prSet/>
      <dgm:spPr/>
      <dgm:t>
        <a:bodyPr/>
        <a:lstStyle/>
        <a:p>
          <a:endParaRPr lang="en-US"/>
        </a:p>
      </dgm:t>
    </dgm:pt>
    <dgm:pt modelId="{516729B8-E201-42C7-AE6F-3EDD71D5F29D}" type="sibTrans" cxnId="{47B1F9CF-D8E9-43E4-964C-B9116D9F3835}">
      <dgm:prSet/>
      <dgm:spPr/>
      <dgm:t>
        <a:bodyPr/>
        <a:lstStyle/>
        <a:p>
          <a:endParaRPr lang="en-US"/>
        </a:p>
      </dgm:t>
    </dgm:pt>
    <dgm:pt modelId="{49FBAD5E-68BB-485A-A05A-72DBA0888AC6}">
      <dgm:prSet/>
      <dgm:spPr/>
      <dgm:t>
        <a:bodyPr/>
        <a:lstStyle/>
        <a:p>
          <a:pPr rtl="0"/>
          <a:r>
            <a:rPr lang="en-US" dirty="0" smtClean="0">
              <a:latin typeface="Tw Cen MT" pitchFamily="34" charset="0"/>
            </a:rPr>
            <a:t>Deviations in the line can be quickly spotted through ongoing quality control techniques.</a:t>
          </a:r>
          <a:endParaRPr lang="en-US" dirty="0">
            <a:latin typeface="Tw Cen MT" pitchFamily="34" charset="0"/>
          </a:endParaRPr>
        </a:p>
      </dgm:t>
    </dgm:pt>
    <dgm:pt modelId="{C3595B09-F2D6-4B92-8BB1-A3FA986A2BFD}" type="parTrans" cxnId="{DB3C4CC7-859B-4244-A6D7-7ED16F97AA09}">
      <dgm:prSet/>
      <dgm:spPr/>
      <dgm:t>
        <a:bodyPr/>
        <a:lstStyle/>
        <a:p>
          <a:endParaRPr lang="en-US"/>
        </a:p>
      </dgm:t>
    </dgm:pt>
    <dgm:pt modelId="{48CE0C67-797B-4948-9F2A-2A14BAF71B68}" type="sibTrans" cxnId="{DB3C4CC7-859B-4244-A6D7-7ED16F97AA09}">
      <dgm:prSet/>
      <dgm:spPr/>
      <dgm:t>
        <a:bodyPr/>
        <a:lstStyle/>
        <a:p>
          <a:endParaRPr lang="en-US"/>
        </a:p>
      </dgm:t>
    </dgm:pt>
    <dgm:pt modelId="{8B4357BE-DDFC-4A87-AC1C-7CACCCD305D4}">
      <dgm:prSet/>
      <dgm:spPr/>
      <dgm:t>
        <a:bodyPr/>
        <a:lstStyle/>
        <a:p>
          <a:pPr rtl="0"/>
          <a:r>
            <a:rPr lang="en-US" dirty="0" smtClean="0">
              <a:latin typeface="Tw Cen MT" pitchFamily="34" charset="0"/>
            </a:rPr>
            <a:t>As there is no rest between operations, work-in-progress levels can be kept low investment in raw materials and parts are quickly converted into sales.</a:t>
          </a:r>
          <a:endParaRPr lang="en-US" dirty="0">
            <a:latin typeface="Tw Cen MT" pitchFamily="34" charset="0"/>
          </a:endParaRPr>
        </a:p>
      </dgm:t>
    </dgm:pt>
    <dgm:pt modelId="{85D28E53-2C76-4260-9647-A30FEC663FB7}" type="parTrans" cxnId="{2AAE974A-962C-4B28-B6DF-C58951F2442E}">
      <dgm:prSet/>
      <dgm:spPr/>
      <dgm:t>
        <a:bodyPr/>
        <a:lstStyle/>
        <a:p>
          <a:endParaRPr lang="en-US"/>
        </a:p>
      </dgm:t>
    </dgm:pt>
    <dgm:pt modelId="{988485BA-7096-4DF8-8C76-D1542EA721F6}" type="sibTrans" cxnId="{2AAE974A-962C-4B28-B6DF-C58951F2442E}">
      <dgm:prSet/>
      <dgm:spPr/>
      <dgm:t>
        <a:bodyPr/>
        <a:lstStyle/>
        <a:p>
          <a:endParaRPr lang="en-US"/>
        </a:p>
      </dgm:t>
    </dgm:pt>
    <dgm:pt modelId="{5B113A7F-C97E-45C2-AE26-350E9AE9C7CF}">
      <dgm:prSet/>
      <dgm:spPr/>
      <dgm:t>
        <a:bodyPr/>
        <a:lstStyle/>
        <a:p>
          <a:pPr rtl="0"/>
          <a:r>
            <a:rPr lang="en-US" dirty="0" smtClean="0">
              <a:latin typeface="Tw Cen MT" pitchFamily="34" charset="0"/>
            </a:rPr>
            <a:t>Control is easy.</a:t>
          </a:r>
          <a:endParaRPr lang="en-US" dirty="0">
            <a:latin typeface="Tw Cen MT" pitchFamily="34" charset="0"/>
          </a:endParaRPr>
        </a:p>
      </dgm:t>
    </dgm:pt>
    <dgm:pt modelId="{6AB938FB-EA73-440A-AB4B-F85DE4B13032}" type="parTrans" cxnId="{871BC40F-22AB-495F-839C-5281C0211CB1}">
      <dgm:prSet/>
      <dgm:spPr/>
      <dgm:t>
        <a:bodyPr/>
        <a:lstStyle/>
        <a:p>
          <a:endParaRPr lang="en-US"/>
        </a:p>
      </dgm:t>
    </dgm:pt>
    <dgm:pt modelId="{5CA63E37-BEF0-4561-840B-F0D3C82B86EB}" type="sibTrans" cxnId="{871BC40F-22AB-495F-839C-5281C0211CB1}">
      <dgm:prSet/>
      <dgm:spPr/>
      <dgm:t>
        <a:bodyPr/>
        <a:lstStyle/>
        <a:p>
          <a:endParaRPr lang="en-US"/>
        </a:p>
      </dgm:t>
    </dgm:pt>
    <dgm:pt modelId="{C035FB4A-43B5-42C0-BB19-0558E4CB07B2}" type="pres">
      <dgm:prSet presAssocID="{CB39F123-339B-4A94-A479-512C02F4428B}" presName="linear" presStyleCnt="0">
        <dgm:presLayoutVars>
          <dgm:animLvl val="lvl"/>
          <dgm:resizeHandles val="exact"/>
        </dgm:presLayoutVars>
      </dgm:prSet>
      <dgm:spPr/>
      <dgm:t>
        <a:bodyPr/>
        <a:lstStyle/>
        <a:p>
          <a:endParaRPr lang="en-US"/>
        </a:p>
      </dgm:t>
    </dgm:pt>
    <dgm:pt modelId="{07EFAFDA-04AD-45AB-B8A9-DF38350FDE0F}" type="pres">
      <dgm:prSet presAssocID="{3DF1F0B8-9980-4056-8ABC-7C3426B6F84C}" presName="parentText" presStyleLbl="node1" presStyleIdx="0" presStyleCnt="5" custLinFactY="-45572" custLinFactNeighborY="-100000">
        <dgm:presLayoutVars>
          <dgm:chMax val="0"/>
          <dgm:bulletEnabled val="1"/>
        </dgm:presLayoutVars>
      </dgm:prSet>
      <dgm:spPr/>
      <dgm:t>
        <a:bodyPr/>
        <a:lstStyle/>
        <a:p>
          <a:endParaRPr lang="en-US"/>
        </a:p>
      </dgm:t>
    </dgm:pt>
    <dgm:pt modelId="{0F812BA3-70DF-44F9-84D4-CECA0244E73E}" type="pres">
      <dgm:prSet presAssocID="{C97763C5-694A-413C-9F23-C47F3C9A8B96}" presName="spacer" presStyleCnt="0"/>
      <dgm:spPr/>
    </dgm:pt>
    <dgm:pt modelId="{56F85EB2-B317-4751-B5E0-8E64D9D88AD9}" type="pres">
      <dgm:prSet presAssocID="{080E3BE3-ED3C-4051-AA2D-88896A804891}" presName="parentText" presStyleLbl="node1" presStyleIdx="1" presStyleCnt="5" custLinFactY="-45572" custLinFactNeighborY="-100000">
        <dgm:presLayoutVars>
          <dgm:chMax val="0"/>
          <dgm:bulletEnabled val="1"/>
        </dgm:presLayoutVars>
      </dgm:prSet>
      <dgm:spPr/>
      <dgm:t>
        <a:bodyPr/>
        <a:lstStyle/>
        <a:p>
          <a:endParaRPr lang="en-US"/>
        </a:p>
      </dgm:t>
    </dgm:pt>
    <dgm:pt modelId="{DC31F2CD-3F95-4B89-B289-DB9C32E700D9}" type="pres">
      <dgm:prSet presAssocID="{516729B8-E201-42C7-AE6F-3EDD71D5F29D}" presName="spacer" presStyleCnt="0"/>
      <dgm:spPr/>
    </dgm:pt>
    <dgm:pt modelId="{32A8F273-502A-4181-8A17-F920B49BB196}" type="pres">
      <dgm:prSet presAssocID="{49FBAD5E-68BB-485A-A05A-72DBA0888AC6}" presName="parentText" presStyleLbl="node1" presStyleIdx="2" presStyleCnt="5" custLinFactY="-45572" custLinFactNeighborY="-100000">
        <dgm:presLayoutVars>
          <dgm:chMax val="0"/>
          <dgm:bulletEnabled val="1"/>
        </dgm:presLayoutVars>
      </dgm:prSet>
      <dgm:spPr/>
      <dgm:t>
        <a:bodyPr/>
        <a:lstStyle/>
        <a:p>
          <a:endParaRPr lang="en-US"/>
        </a:p>
      </dgm:t>
    </dgm:pt>
    <dgm:pt modelId="{16A046E9-1E03-4E7D-AFE0-C39061AC1942}" type="pres">
      <dgm:prSet presAssocID="{48CE0C67-797B-4948-9F2A-2A14BAF71B68}" presName="spacer" presStyleCnt="0"/>
      <dgm:spPr/>
    </dgm:pt>
    <dgm:pt modelId="{F96AE051-9529-4A0D-8263-97A739D119CD}" type="pres">
      <dgm:prSet presAssocID="{8B4357BE-DDFC-4A87-AC1C-7CACCCD305D4}" presName="parentText" presStyleLbl="node1" presStyleIdx="3" presStyleCnt="5" custLinFactY="-45572" custLinFactNeighborY="-100000">
        <dgm:presLayoutVars>
          <dgm:chMax val="0"/>
          <dgm:bulletEnabled val="1"/>
        </dgm:presLayoutVars>
      </dgm:prSet>
      <dgm:spPr/>
      <dgm:t>
        <a:bodyPr/>
        <a:lstStyle/>
        <a:p>
          <a:endParaRPr lang="en-US"/>
        </a:p>
      </dgm:t>
    </dgm:pt>
    <dgm:pt modelId="{CF8F6D29-8181-4BF0-96E8-2E6F76BF5E90}" type="pres">
      <dgm:prSet presAssocID="{988485BA-7096-4DF8-8C76-D1542EA721F6}" presName="spacer" presStyleCnt="0"/>
      <dgm:spPr/>
    </dgm:pt>
    <dgm:pt modelId="{64978FC2-AC5E-479B-B50D-12A4BDB6F24A}" type="pres">
      <dgm:prSet presAssocID="{5B113A7F-C97E-45C2-AE26-350E9AE9C7CF}" presName="parentText" presStyleLbl="node1" presStyleIdx="4" presStyleCnt="5" custLinFactY="-45572" custLinFactNeighborY="-100000">
        <dgm:presLayoutVars>
          <dgm:chMax val="0"/>
          <dgm:bulletEnabled val="1"/>
        </dgm:presLayoutVars>
      </dgm:prSet>
      <dgm:spPr/>
      <dgm:t>
        <a:bodyPr/>
        <a:lstStyle/>
        <a:p>
          <a:endParaRPr lang="en-US"/>
        </a:p>
      </dgm:t>
    </dgm:pt>
  </dgm:ptLst>
  <dgm:cxnLst>
    <dgm:cxn modelId="{352597C7-AEA1-4B0E-AF1C-73F74922EFC0}" type="presOf" srcId="{49FBAD5E-68BB-485A-A05A-72DBA0888AC6}" destId="{32A8F273-502A-4181-8A17-F920B49BB196}" srcOrd="0" destOrd="0" presId="urn:microsoft.com/office/officeart/2005/8/layout/vList2"/>
    <dgm:cxn modelId="{B2259D8D-CA66-4446-9E6F-6BF70BBAF347}" type="presOf" srcId="{5B113A7F-C97E-45C2-AE26-350E9AE9C7CF}" destId="{64978FC2-AC5E-479B-B50D-12A4BDB6F24A}" srcOrd="0" destOrd="0" presId="urn:microsoft.com/office/officeart/2005/8/layout/vList2"/>
    <dgm:cxn modelId="{47B1F9CF-D8E9-43E4-964C-B9116D9F3835}" srcId="{CB39F123-339B-4A94-A479-512C02F4428B}" destId="{080E3BE3-ED3C-4051-AA2D-88896A804891}" srcOrd="1" destOrd="0" parTransId="{F01C591A-2261-4C1F-AD26-2D06DB59A3D9}" sibTransId="{516729B8-E201-42C7-AE6F-3EDD71D5F29D}"/>
    <dgm:cxn modelId="{DB3C4CC7-859B-4244-A6D7-7ED16F97AA09}" srcId="{CB39F123-339B-4A94-A479-512C02F4428B}" destId="{49FBAD5E-68BB-485A-A05A-72DBA0888AC6}" srcOrd="2" destOrd="0" parTransId="{C3595B09-F2D6-4B92-8BB1-A3FA986A2BFD}" sibTransId="{48CE0C67-797B-4948-9F2A-2A14BAF71B68}"/>
    <dgm:cxn modelId="{871BC40F-22AB-495F-839C-5281C0211CB1}" srcId="{CB39F123-339B-4A94-A479-512C02F4428B}" destId="{5B113A7F-C97E-45C2-AE26-350E9AE9C7CF}" srcOrd="4" destOrd="0" parTransId="{6AB938FB-EA73-440A-AB4B-F85DE4B13032}" sibTransId="{5CA63E37-BEF0-4561-840B-F0D3C82B86EB}"/>
    <dgm:cxn modelId="{2AAE974A-962C-4B28-B6DF-C58951F2442E}" srcId="{CB39F123-339B-4A94-A479-512C02F4428B}" destId="{8B4357BE-DDFC-4A87-AC1C-7CACCCD305D4}" srcOrd="3" destOrd="0" parTransId="{85D28E53-2C76-4260-9647-A30FEC663FB7}" sibTransId="{988485BA-7096-4DF8-8C76-D1542EA721F6}"/>
    <dgm:cxn modelId="{46114200-934C-4B38-8431-1E8F5AD6BF26}" type="presOf" srcId="{080E3BE3-ED3C-4051-AA2D-88896A804891}" destId="{56F85EB2-B317-4751-B5E0-8E64D9D88AD9}" srcOrd="0" destOrd="0" presId="urn:microsoft.com/office/officeart/2005/8/layout/vList2"/>
    <dgm:cxn modelId="{8077C333-FB14-4BFF-8462-30A76DA5C547}" srcId="{CB39F123-339B-4A94-A479-512C02F4428B}" destId="{3DF1F0B8-9980-4056-8ABC-7C3426B6F84C}" srcOrd="0" destOrd="0" parTransId="{F1DB91D4-DAB9-4FF1-AD70-2207B9397B30}" sibTransId="{C97763C5-694A-413C-9F23-C47F3C9A8B96}"/>
    <dgm:cxn modelId="{F6B4505D-3F2A-4493-9CE2-83EBCBCB8095}" type="presOf" srcId="{8B4357BE-DDFC-4A87-AC1C-7CACCCD305D4}" destId="{F96AE051-9529-4A0D-8263-97A739D119CD}" srcOrd="0" destOrd="0" presId="urn:microsoft.com/office/officeart/2005/8/layout/vList2"/>
    <dgm:cxn modelId="{DACCF1AE-DEE4-4AAD-BDDB-142B852C6528}" type="presOf" srcId="{CB39F123-339B-4A94-A479-512C02F4428B}" destId="{C035FB4A-43B5-42C0-BB19-0558E4CB07B2}" srcOrd="0" destOrd="0" presId="urn:microsoft.com/office/officeart/2005/8/layout/vList2"/>
    <dgm:cxn modelId="{73556C7D-010B-4B74-81BC-26F1C64801E8}" type="presOf" srcId="{3DF1F0B8-9980-4056-8ABC-7C3426B6F84C}" destId="{07EFAFDA-04AD-45AB-B8A9-DF38350FDE0F}" srcOrd="0" destOrd="0" presId="urn:microsoft.com/office/officeart/2005/8/layout/vList2"/>
    <dgm:cxn modelId="{1858C1FC-EF76-4B60-B1AB-DC6295692AEC}" type="presParOf" srcId="{C035FB4A-43B5-42C0-BB19-0558E4CB07B2}" destId="{07EFAFDA-04AD-45AB-B8A9-DF38350FDE0F}" srcOrd="0" destOrd="0" presId="urn:microsoft.com/office/officeart/2005/8/layout/vList2"/>
    <dgm:cxn modelId="{8F1620B7-14FE-44C8-9DC9-ADD350CEDA58}" type="presParOf" srcId="{C035FB4A-43B5-42C0-BB19-0558E4CB07B2}" destId="{0F812BA3-70DF-44F9-84D4-CECA0244E73E}" srcOrd="1" destOrd="0" presId="urn:microsoft.com/office/officeart/2005/8/layout/vList2"/>
    <dgm:cxn modelId="{D1DA6ECB-9512-4853-AB92-02388910401B}" type="presParOf" srcId="{C035FB4A-43B5-42C0-BB19-0558E4CB07B2}" destId="{56F85EB2-B317-4751-B5E0-8E64D9D88AD9}" srcOrd="2" destOrd="0" presId="urn:microsoft.com/office/officeart/2005/8/layout/vList2"/>
    <dgm:cxn modelId="{82651C37-99DD-4D3C-B692-E8B783FEB6E8}" type="presParOf" srcId="{C035FB4A-43B5-42C0-BB19-0558E4CB07B2}" destId="{DC31F2CD-3F95-4B89-B289-DB9C32E700D9}" srcOrd="3" destOrd="0" presId="urn:microsoft.com/office/officeart/2005/8/layout/vList2"/>
    <dgm:cxn modelId="{4748A653-1ED8-4CD7-ADFB-441DA76DDCEB}" type="presParOf" srcId="{C035FB4A-43B5-42C0-BB19-0558E4CB07B2}" destId="{32A8F273-502A-4181-8A17-F920B49BB196}" srcOrd="4" destOrd="0" presId="urn:microsoft.com/office/officeart/2005/8/layout/vList2"/>
    <dgm:cxn modelId="{6194C335-F31A-4614-81A5-75726A26FE0C}" type="presParOf" srcId="{C035FB4A-43B5-42C0-BB19-0558E4CB07B2}" destId="{16A046E9-1E03-4E7D-AFE0-C39061AC1942}" srcOrd="5" destOrd="0" presId="urn:microsoft.com/office/officeart/2005/8/layout/vList2"/>
    <dgm:cxn modelId="{C6EB1020-4523-49D2-A6E9-E93AA0AFE51D}" type="presParOf" srcId="{C035FB4A-43B5-42C0-BB19-0558E4CB07B2}" destId="{F96AE051-9529-4A0D-8263-97A739D119CD}" srcOrd="6" destOrd="0" presId="urn:microsoft.com/office/officeart/2005/8/layout/vList2"/>
    <dgm:cxn modelId="{582285CE-6E8E-4AFA-942E-B098B98C5CEC}" type="presParOf" srcId="{C035FB4A-43B5-42C0-BB19-0558E4CB07B2}" destId="{CF8F6D29-8181-4BF0-96E8-2E6F76BF5E90}" srcOrd="7" destOrd="0" presId="urn:microsoft.com/office/officeart/2005/8/layout/vList2"/>
    <dgm:cxn modelId="{C131F47D-4BFB-4547-A803-17D8E1550245}" type="presParOf" srcId="{C035FB4A-43B5-42C0-BB19-0558E4CB07B2}" destId="{64978FC2-AC5E-479B-B50D-12A4BDB6F24A}" srcOrd="8"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EC540DB7-EBD3-4596-9738-7EB1C2866C48}"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958F3394-C4FA-4E9B-9534-6CC17566B579}">
      <dgm:prSet/>
      <dgm:spPr/>
      <dgm:t>
        <a:bodyPr/>
        <a:lstStyle/>
        <a:p>
          <a:pPr rtl="0"/>
          <a:r>
            <a:rPr lang="en-US" dirty="0" smtClean="0">
              <a:latin typeface="Tw Cen MT" pitchFamily="34" charset="0"/>
            </a:rPr>
            <a:t>Setup costs of buying the equipment are high, especially if computer controlled robots are to be used.</a:t>
          </a:r>
          <a:endParaRPr lang="en-US" dirty="0">
            <a:latin typeface="Tw Cen MT" pitchFamily="34" charset="0"/>
          </a:endParaRPr>
        </a:p>
      </dgm:t>
    </dgm:pt>
    <dgm:pt modelId="{76DF46B6-F51B-4AE7-80DB-7646836ECD0E}" type="parTrans" cxnId="{3403980E-42C7-4D46-BFAB-69C5E9E0237E}">
      <dgm:prSet/>
      <dgm:spPr/>
      <dgm:t>
        <a:bodyPr/>
        <a:lstStyle/>
        <a:p>
          <a:endParaRPr lang="en-US"/>
        </a:p>
      </dgm:t>
    </dgm:pt>
    <dgm:pt modelId="{B7104A72-5995-45F6-8E38-E6418F3CB3BB}" type="sibTrans" cxnId="{3403980E-42C7-4D46-BFAB-69C5E9E0237E}">
      <dgm:prSet/>
      <dgm:spPr/>
      <dgm:t>
        <a:bodyPr/>
        <a:lstStyle/>
        <a:p>
          <a:endParaRPr lang="en-US"/>
        </a:p>
      </dgm:t>
    </dgm:pt>
    <dgm:pt modelId="{BB697247-7B9C-475D-8ED4-4E42D6D7A49F}">
      <dgm:prSet/>
      <dgm:spPr/>
      <dgm:t>
        <a:bodyPr/>
        <a:lstStyle/>
        <a:p>
          <a:pPr rtl="0"/>
          <a:r>
            <a:rPr lang="en-US" dirty="0" smtClean="0">
              <a:latin typeface="Tw Cen MT" pitchFamily="34" charset="0"/>
            </a:rPr>
            <a:t>Production problems can be costly as the whole production line may have to be stopped.</a:t>
          </a:r>
          <a:endParaRPr lang="en-US" dirty="0">
            <a:latin typeface="Tw Cen MT" pitchFamily="34" charset="0"/>
          </a:endParaRPr>
        </a:p>
      </dgm:t>
    </dgm:pt>
    <dgm:pt modelId="{C96FC3DA-52AC-423D-A84D-F2E3DD76AA36}" type="parTrans" cxnId="{BD230331-9A15-4E2B-9388-444A1C3CC3B9}">
      <dgm:prSet/>
      <dgm:spPr/>
      <dgm:t>
        <a:bodyPr/>
        <a:lstStyle/>
        <a:p>
          <a:endParaRPr lang="en-US"/>
        </a:p>
      </dgm:t>
    </dgm:pt>
    <dgm:pt modelId="{EFAB9E88-5B14-4B45-B9ED-0C4ACC6EFFE7}" type="sibTrans" cxnId="{BD230331-9A15-4E2B-9388-444A1C3CC3B9}">
      <dgm:prSet/>
      <dgm:spPr/>
      <dgm:t>
        <a:bodyPr/>
        <a:lstStyle/>
        <a:p>
          <a:endParaRPr lang="en-US"/>
        </a:p>
      </dgm:t>
    </dgm:pt>
    <dgm:pt modelId="{99310006-C8B3-4681-A2F7-F3B4E85576A4}">
      <dgm:prSet/>
      <dgm:spPr/>
      <dgm:t>
        <a:bodyPr/>
        <a:lstStyle/>
        <a:p>
          <a:pPr rtl="0"/>
          <a:r>
            <a:rPr lang="en-US" dirty="0" smtClean="0">
              <a:latin typeface="Tw Cen MT" pitchFamily="34" charset="0"/>
            </a:rPr>
            <a:t>Workers do not feel motivated.</a:t>
          </a:r>
          <a:endParaRPr lang="en-US" dirty="0">
            <a:latin typeface="Tw Cen MT" pitchFamily="34" charset="0"/>
          </a:endParaRPr>
        </a:p>
      </dgm:t>
    </dgm:pt>
    <dgm:pt modelId="{371C8698-E66B-4A19-94E8-3490C3C679D4}" type="parTrans" cxnId="{CA29829E-20EA-48BB-AE95-84B5D14F46E6}">
      <dgm:prSet/>
      <dgm:spPr/>
      <dgm:t>
        <a:bodyPr/>
        <a:lstStyle/>
        <a:p>
          <a:endParaRPr lang="en-US"/>
        </a:p>
      </dgm:t>
    </dgm:pt>
    <dgm:pt modelId="{243DE12F-0BD8-4E87-A487-96F3402A84C3}" type="sibTrans" cxnId="{CA29829E-20EA-48BB-AE95-84B5D14F46E6}">
      <dgm:prSet/>
      <dgm:spPr/>
      <dgm:t>
        <a:bodyPr/>
        <a:lstStyle/>
        <a:p>
          <a:endParaRPr lang="en-US"/>
        </a:p>
      </dgm:t>
    </dgm:pt>
    <dgm:pt modelId="{6C4D2B5F-D97B-4C96-B2BC-DA856F465AF3}" type="pres">
      <dgm:prSet presAssocID="{EC540DB7-EBD3-4596-9738-7EB1C2866C48}" presName="linear" presStyleCnt="0">
        <dgm:presLayoutVars>
          <dgm:animLvl val="lvl"/>
          <dgm:resizeHandles val="exact"/>
        </dgm:presLayoutVars>
      </dgm:prSet>
      <dgm:spPr/>
      <dgm:t>
        <a:bodyPr/>
        <a:lstStyle/>
        <a:p>
          <a:endParaRPr lang="en-US"/>
        </a:p>
      </dgm:t>
    </dgm:pt>
    <dgm:pt modelId="{33557730-DF7C-42E1-83AA-C496B216D428}" type="pres">
      <dgm:prSet presAssocID="{958F3394-C4FA-4E9B-9534-6CC17566B579}" presName="parentText" presStyleLbl="node1" presStyleIdx="0" presStyleCnt="3" custLinFactY="-56950" custLinFactNeighborX="-926" custLinFactNeighborY="-100000">
        <dgm:presLayoutVars>
          <dgm:chMax val="0"/>
          <dgm:bulletEnabled val="1"/>
        </dgm:presLayoutVars>
      </dgm:prSet>
      <dgm:spPr/>
      <dgm:t>
        <a:bodyPr/>
        <a:lstStyle/>
        <a:p>
          <a:endParaRPr lang="en-US"/>
        </a:p>
      </dgm:t>
    </dgm:pt>
    <dgm:pt modelId="{8CEAAF4D-44CC-4596-B705-D59F9A20B356}" type="pres">
      <dgm:prSet presAssocID="{B7104A72-5995-45F6-8E38-E6418F3CB3BB}" presName="spacer" presStyleCnt="0"/>
      <dgm:spPr/>
    </dgm:pt>
    <dgm:pt modelId="{DCD41D42-FF32-424D-8C5E-5BED97D24B3F}" type="pres">
      <dgm:prSet presAssocID="{BB697247-7B9C-475D-8ED4-4E42D6D7A49F}" presName="parentText" presStyleLbl="node1" presStyleIdx="1" presStyleCnt="3" custLinFactY="-56950" custLinFactNeighborX="-926" custLinFactNeighborY="-100000">
        <dgm:presLayoutVars>
          <dgm:chMax val="0"/>
          <dgm:bulletEnabled val="1"/>
        </dgm:presLayoutVars>
      </dgm:prSet>
      <dgm:spPr/>
      <dgm:t>
        <a:bodyPr/>
        <a:lstStyle/>
        <a:p>
          <a:endParaRPr lang="en-US"/>
        </a:p>
      </dgm:t>
    </dgm:pt>
    <dgm:pt modelId="{A69F5E97-FE7D-44AC-A680-D7073612B5F9}" type="pres">
      <dgm:prSet presAssocID="{EFAB9E88-5B14-4B45-B9ED-0C4ACC6EFFE7}" presName="spacer" presStyleCnt="0"/>
      <dgm:spPr/>
    </dgm:pt>
    <dgm:pt modelId="{D3E5245A-81A1-405A-9F03-84B94B25AB7D}" type="pres">
      <dgm:prSet presAssocID="{99310006-C8B3-4681-A2F7-F3B4E85576A4}" presName="parentText" presStyleLbl="node1" presStyleIdx="2" presStyleCnt="3" custLinFactY="-56950" custLinFactNeighborX="-926" custLinFactNeighborY="-100000">
        <dgm:presLayoutVars>
          <dgm:chMax val="0"/>
          <dgm:bulletEnabled val="1"/>
        </dgm:presLayoutVars>
      </dgm:prSet>
      <dgm:spPr/>
      <dgm:t>
        <a:bodyPr/>
        <a:lstStyle/>
        <a:p>
          <a:endParaRPr lang="en-US"/>
        </a:p>
      </dgm:t>
    </dgm:pt>
  </dgm:ptLst>
  <dgm:cxnLst>
    <dgm:cxn modelId="{CA29829E-20EA-48BB-AE95-84B5D14F46E6}" srcId="{EC540DB7-EBD3-4596-9738-7EB1C2866C48}" destId="{99310006-C8B3-4681-A2F7-F3B4E85576A4}" srcOrd="2" destOrd="0" parTransId="{371C8698-E66B-4A19-94E8-3490C3C679D4}" sibTransId="{243DE12F-0BD8-4E87-A487-96F3402A84C3}"/>
    <dgm:cxn modelId="{5BB48116-1FAB-4E45-9215-2D722E2A9B88}" type="presOf" srcId="{958F3394-C4FA-4E9B-9534-6CC17566B579}" destId="{33557730-DF7C-42E1-83AA-C496B216D428}" srcOrd="0" destOrd="0" presId="urn:microsoft.com/office/officeart/2005/8/layout/vList2"/>
    <dgm:cxn modelId="{BD230331-9A15-4E2B-9388-444A1C3CC3B9}" srcId="{EC540DB7-EBD3-4596-9738-7EB1C2866C48}" destId="{BB697247-7B9C-475D-8ED4-4E42D6D7A49F}" srcOrd="1" destOrd="0" parTransId="{C96FC3DA-52AC-423D-A84D-F2E3DD76AA36}" sibTransId="{EFAB9E88-5B14-4B45-B9ED-0C4ACC6EFFE7}"/>
    <dgm:cxn modelId="{0FD648AB-E0AA-4640-9EE4-888C97B736DF}" type="presOf" srcId="{BB697247-7B9C-475D-8ED4-4E42D6D7A49F}" destId="{DCD41D42-FF32-424D-8C5E-5BED97D24B3F}" srcOrd="0" destOrd="0" presId="urn:microsoft.com/office/officeart/2005/8/layout/vList2"/>
    <dgm:cxn modelId="{9DADF733-E21C-46A4-9C3C-6FD37DE7C57F}" type="presOf" srcId="{EC540DB7-EBD3-4596-9738-7EB1C2866C48}" destId="{6C4D2B5F-D97B-4C96-B2BC-DA856F465AF3}" srcOrd="0" destOrd="0" presId="urn:microsoft.com/office/officeart/2005/8/layout/vList2"/>
    <dgm:cxn modelId="{3403980E-42C7-4D46-BFAB-69C5E9E0237E}" srcId="{EC540DB7-EBD3-4596-9738-7EB1C2866C48}" destId="{958F3394-C4FA-4E9B-9534-6CC17566B579}" srcOrd="0" destOrd="0" parTransId="{76DF46B6-F51B-4AE7-80DB-7646836ECD0E}" sibTransId="{B7104A72-5995-45F6-8E38-E6418F3CB3BB}"/>
    <dgm:cxn modelId="{4933D565-2D02-4255-A3A0-D45EBBE879C9}" type="presOf" srcId="{99310006-C8B3-4681-A2F7-F3B4E85576A4}" destId="{D3E5245A-81A1-405A-9F03-84B94B25AB7D}" srcOrd="0" destOrd="0" presId="urn:microsoft.com/office/officeart/2005/8/layout/vList2"/>
    <dgm:cxn modelId="{EB3156DF-0155-4E15-BED0-C74CE945518F}" type="presParOf" srcId="{6C4D2B5F-D97B-4C96-B2BC-DA856F465AF3}" destId="{33557730-DF7C-42E1-83AA-C496B216D428}" srcOrd="0" destOrd="0" presId="urn:microsoft.com/office/officeart/2005/8/layout/vList2"/>
    <dgm:cxn modelId="{E7C79898-7EC8-483C-91AA-79C7D2FD45EF}" type="presParOf" srcId="{6C4D2B5F-D97B-4C96-B2BC-DA856F465AF3}" destId="{8CEAAF4D-44CC-4596-B705-D59F9A20B356}" srcOrd="1" destOrd="0" presId="urn:microsoft.com/office/officeart/2005/8/layout/vList2"/>
    <dgm:cxn modelId="{A9677718-9658-4B8F-8315-BB8DB414CC45}" type="presParOf" srcId="{6C4D2B5F-D97B-4C96-B2BC-DA856F465AF3}" destId="{DCD41D42-FF32-424D-8C5E-5BED97D24B3F}" srcOrd="2" destOrd="0" presId="urn:microsoft.com/office/officeart/2005/8/layout/vList2"/>
    <dgm:cxn modelId="{929EA4A8-7E4C-4803-B3A8-6F4C9E3BA784}" type="presParOf" srcId="{6C4D2B5F-D97B-4C96-B2BC-DA856F465AF3}" destId="{A69F5E97-FE7D-44AC-A680-D7073612B5F9}" srcOrd="3" destOrd="0" presId="urn:microsoft.com/office/officeart/2005/8/layout/vList2"/>
    <dgm:cxn modelId="{42BE4AB2-FDC4-43E5-9943-CFF4DA0A30D3}" type="presParOf" srcId="{6C4D2B5F-D97B-4C96-B2BC-DA856F465AF3}" destId="{D3E5245A-81A1-405A-9F03-84B94B25AB7D}"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AD1E54F4-13F7-4607-88BC-FB8078DC6A6F}"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D9FB56D-0343-403F-AD65-A59D8AA6D0F7}">
      <dgm:prSet/>
      <dgm:spPr/>
      <dgm:t>
        <a:bodyPr/>
        <a:lstStyle/>
        <a:p>
          <a:pPr rtl="0"/>
          <a:r>
            <a:rPr lang="en-US" dirty="0" smtClean="0">
              <a:latin typeface="Tw Cen MT" pitchFamily="34" charset="0"/>
            </a:rPr>
            <a:t>The main </a:t>
          </a:r>
          <a:r>
            <a:rPr lang="en-US" b="1" dirty="0" smtClean="0">
              <a:latin typeface="Tw Cen MT" pitchFamily="34" charset="0"/>
            </a:rPr>
            <a:t>objective</a:t>
          </a:r>
          <a:r>
            <a:rPr lang="en-US" dirty="0" smtClean="0">
              <a:latin typeface="Tw Cen MT" pitchFamily="34" charset="0"/>
            </a:rPr>
            <a:t> of production management is to produce goods and services of the </a:t>
          </a:r>
          <a:endParaRPr lang="en-US" dirty="0">
            <a:latin typeface="Tw Cen MT" pitchFamily="34" charset="0"/>
          </a:endParaRPr>
        </a:p>
      </dgm:t>
    </dgm:pt>
    <dgm:pt modelId="{38C38ED5-4AD0-4A17-8BC4-D37A491D4357}" type="parTrans" cxnId="{AAA92108-6D25-4120-A0B9-F27A4C7C6BD9}">
      <dgm:prSet/>
      <dgm:spPr/>
      <dgm:t>
        <a:bodyPr/>
        <a:lstStyle/>
        <a:p>
          <a:endParaRPr lang="en-US"/>
        </a:p>
      </dgm:t>
    </dgm:pt>
    <dgm:pt modelId="{2BE9B5B9-59E9-45C2-BAC9-C66BDF8751FB}" type="sibTrans" cxnId="{AAA92108-6D25-4120-A0B9-F27A4C7C6BD9}">
      <dgm:prSet/>
      <dgm:spPr/>
      <dgm:t>
        <a:bodyPr/>
        <a:lstStyle/>
        <a:p>
          <a:endParaRPr lang="en-US"/>
        </a:p>
      </dgm:t>
    </dgm:pt>
    <dgm:pt modelId="{4A84E01C-34BE-453A-BE61-4B3BDE714621}">
      <dgm:prSet/>
      <dgm:spPr/>
      <dgm:t>
        <a:bodyPr/>
        <a:lstStyle/>
        <a:p>
          <a:pPr rtl="0"/>
          <a:r>
            <a:rPr lang="en-US" dirty="0" smtClean="0">
              <a:latin typeface="Tw Cen MT" pitchFamily="34" charset="0"/>
            </a:rPr>
            <a:t>Right quality, </a:t>
          </a:r>
          <a:endParaRPr lang="en-US" dirty="0">
            <a:latin typeface="Tw Cen MT" pitchFamily="34" charset="0"/>
          </a:endParaRPr>
        </a:p>
      </dgm:t>
    </dgm:pt>
    <dgm:pt modelId="{F3E8DFA6-5F8C-4AD7-93C7-4B6B33356483}" type="parTrans" cxnId="{5337B83B-3F79-473E-97D2-F20020D5ED96}">
      <dgm:prSet/>
      <dgm:spPr/>
      <dgm:t>
        <a:bodyPr/>
        <a:lstStyle/>
        <a:p>
          <a:endParaRPr lang="en-US"/>
        </a:p>
      </dgm:t>
    </dgm:pt>
    <dgm:pt modelId="{F4B5D82D-9214-4B3F-A11B-CE11DA180BDF}" type="sibTrans" cxnId="{5337B83B-3F79-473E-97D2-F20020D5ED96}">
      <dgm:prSet/>
      <dgm:spPr/>
      <dgm:t>
        <a:bodyPr/>
        <a:lstStyle/>
        <a:p>
          <a:endParaRPr lang="en-US"/>
        </a:p>
      </dgm:t>
    </dgm:pt>
    <dgm:pt modelId="{30D1E0B2-1012-49EB-B9ED-45C1B831F6CA}">
      <dgm:prSet/>
      <dgm:spPr/>
      <dgm:t>
        <a:bodyPr/>
        <a:lstStyle/>
        <a:p>
          <a:pPr rtl="0"/>
          <a:r>
            <a:rPr lang="en-US" dirty="0" smtClean="0">
              <a:latin typeface="Tw Cen MT" pitchFamily="34" charset="0"/>
            </a:rPr>
            <a:t>Right quantity, at the</a:t>
          </a:r>
          <a:endParaRPr lang="en-US" dirty="0">
            <a:latin typeface="Tw Cen MT" pitchFamily="34" charset="0"/>
          </a:endParaRPr>
        </a:p>
      </dgm:t>
    </dgm:pt>
    <dgm:pt modelId="{7DF10B54-9509-4E7C-A0ED-083BCC076AE2}" type="parTrans" cxnId="{9586CA4F-3264-4CD2-B5E4-463221EEA7E7}">
      <dgm:prSet/>
      <dgm:spPr/>
      <dgm:t>
        <a:bodyPr/>
        <a:lstStyle/>
        <a:p>
          <a:endParaRPr lang="en-US"/>
        </a:p>
      </dgm:t>
    </dgm:pt>
    <dgm:pt modelId="{ABC26838-4973-4326-B09C-E067A9EFD070}" type="sibTrans" cxnId="{9586CA4F-3264-4CD2-B5E4-463221EEA7E7}">
      <dgm:prSet/>
      <dgm:spPr/>
      <dgm:t>
        <a:bodyPr/>
        <a:lstStyle/>
        <a:p>
          <a:endParaRPr lang="en-US"/>
        </a:p>
      </dgm:t>
    </dgm:pt>
    <dgm:pt modelId="{2DC659FD-B9E3-4F42-B84C-7158A1ACF716}">
      <dgm:prSet/>
      <dgm:spPr/>
      <dgm:t>
        <a:bodyPr/>
        <a:lstStyle/>
        <a:p>
          <a:pPr rtl="0"/>
          <a:r>
            <a:rPr lang="en-US" dirty="0" smtClean="0">
              <a:latin typeface="Tw Cen MT" pitchFamily="34" charset="0"/>
            </a:rPr>
            <a:t>Right time and at </a:t>
          </a:r>
          <a:endParaRPr lang="en-US" dirty="0">
            <a:latin typeface="Tw Cen MT" pitchFamily="34" charset="0"/>
          </a:endParaRPr>
        </a:p>
      </dgm:t>
    </dgm:pt>
    <dgm:pt modelId="{F4187428-D4BB-4695-9154-ADED645D894E}" type="parTrans" cxnId="{4E8E0053-98A2-41CF-B5F0-C51D501BA755}">
      <dgm:prSet/>
      <dgm:spPr/>
      <dgm:t>
        <a:bodyPr/>
        <a:lstStyle/>
        <a:p>
          <a:endParaRPr lang="en-US"/>
        </a:p>
      </dgm:t>
    </dgm:pt>
    <dgm:pt modelId="{D2DC6CB5-A1EE-4AC7-89B0-DAFC762D8B4D}" type="sibTrans" cxnId="{4E8E0053-98A2-41CF-B5F0-C51D501BA755}">
      <dgm:prSet/>
      <dgm:spPr/>
      <dgm:t>
        <a:bodyPr/>
        <a:lstStyle/>
        <a:p>
          <a:endParaRPr lang="en-US"/>
        </a:p>
      </dgm:t>
    </dgm:pt>
    <dgm:pt modelId="{450EEA5D-6AE1-41EC-844A-848F10D66EB0}">
      <dgm:prSet/>
      <dgm:spPr/>
      <dgm:t>
        <a:bodyPr/>
        <a:lstStyle/>
        <a:p>
          <a:pPr rtl="0"/>
          <a:r>
            <a:rPr lang="en-US" dirty="0" smtClean="0">
              <a:latin typeface="Tw Cen MT" pitchFamily="34" charset="0"/>
            </a:rPr>
            <a:t>Minimum cost. </a:t>
          </a:r>
          <a:endParaRPr lang="en-US" dirty="0">
            <a:latin typeface="Tw Cen MT" pitchFamily="34" charset="0"/>
          </a:endParaRPr>
        </a:p>
      </dgm:t>
    </dgm:pt>
    <dgm:pt modelId="{4B33B97A-D929-4951-B088-9534ED42F512}" type="parTrans" cxnId="{7194D188-33D4-4299-B15B-DD9A4A7599CA}">
      <dgm:prSet/>
      <dgm:spPr/>
      <dgm:t>
        <a:bodyPr/>
        <a:lstStyle/>
        <a:p>
          <a:endParaRPr lang="en-US"/>
        </a:p>
      </dgm:t>
    </dgm:pt>
    <dgm:pt modelId="{AE8E59AB-41EE-4289-9639-CBD426222E72}" type="sibTrans" cxnId="{7194D188-33D4-4299-B15B-DD9A4A7599CA}">
      <dgm:prSet/>
      <dgm:spPr/>
      <dgm:t>
        <a:bodyPr/>
        <a:lstStyle/>
        <a:p>
          <a:endParaRPr lang="en-US"/>
        </a:p>
      </dgm:t>
    </dgm:pt>
    <dgm:pt modelId="{9ABFFC53-1BA6-4311-A5AF-9A7C667DFF71}" type="pres">
      <dgm:prSet presAssocID="{AD1E54F4-13F7-4607-88BC-FB8078DC6A6F}" presName="Name0" presStyleCnt="0">
        <dgm:presLayoutVars>
          <dgm:dir/>
          <dgm:animLvl val="lvl"/>
          <dgm:resizeHandles val="exact"/>
        </dgm:presLayoutVars>
      </dgm:prSet>
      <dgm:spPr/>
      <dgm:t>
        <a:bodyPr/>
        <a:lstStyle/>
        <a:p>
          <a:endParaRPr lang="en-US"/>
        </a:p>
      </dgm:t>
    </dgm:pt>
    <dgm:pt modelId="{974C24E1-E502-43B4-A226-0AAC8E00FA2C}" type="pres">
      <dgm:prSet presAssocID="{9D9FB56D-0343-403F-AD65-A59D8AA6D0F7}" presName="linNode" presStyleCnt="0"/>
      <dgm:spPr/>
    </dgm:pt>
    <dgm:pt modelId="{7EB52CCD-C7C2-4BA9-B76C-2A33890E74A0}" type="pres">
      <dgm:prSet presAssocID="{9D9FB56D-0343-403F-AD65-A59D8AA6D0F7}" presName="parentText" presStyleLbl="node1" presStyleIdx="0" presStyleCnt="5">
        <dgm:presLayoutVars>
          <dgm:chMax val="1"/>
          <dgm:bulletEnabled val="1"/>
        </dgm:presLayoutVars>
      </dgm:prSet>
      <dgm:spPr/>
      <dgm:t>
        <a:bodyPr/>
        <a:lstStyle/>
        <a:p>
          <a:endParaRPr lang="en-US"/>
        </a:p>
      </dgm:t>
    </dgm:pt>
    <dgm:pt modelId="{3374B6B1-107C-4D4D-88A7-68223A443106}" type="pres">
      <dgm:prSet presAssocID="{2BE9B5B9-59E9-45C2-BAC9-C66BDF8751FB}" presName="sp" presStyleCnt="0"/>
      <dgm:spPr/>
    </dgm:pt>
    <dgm:pt modelId="{F2520876-EC39-43D4-91E5-73D8C9FB8870}" type="pres">
      <dgm:prSet presAssocID="{4A84E01C-34BE-453A-BE61-4B3BDE714621}" presName="linNode" presStyleCnt="0"/>
      <dgm:spPr/>
    </dgm:pt>
    <dgm:pt modelId="{479F9B3B-19A3-4A6D-A253-1630FAD77B2F}" type="pres">
      <dgm:prSet presAssocID="{4A84E01C-34BE-453A-BE61-4B3BDE714621}" presName="parentText" presStyleLbl="node1" presStyleIdx="1" presStyleCnt="5">
        <dgm:presLayoutVars>
          <dgm:chMax val="1"/>
          <dgm:bulletEnabled val="1"/>
        </dgm:presLayoutVars>
      </dgm:prSet>
      <dgm:spPr/>
      <dgm:t>
        <a:bodyPr/>
        <a:lstStyle/>
        <a:p>
          <a:endParaRPr lang="en-US"/>
        </a:p>
      </dgm:t>
    </dgm:pt>
    <dgm:pt modelId="{285A1886-5D5E-4610-8FE2-FADF2185FB0C}" type="pres">
      <dgm:prSet presAssocID="{F4B5D82D-9214-4B3F-A11B-CE11DA180BDF}" presName="sp" presStyleCnt="0"/>
      <dgm:spPr/>
    </dgm:pt>
    <dgm:pt modelId="{93CB4CE2-80C8-4DFF-BC36-CD99FCB313D7}" type="pres">
      <dgm:prSet presAssocID="{30D1E0B2-1012-49EB-B9ED-45C1B831F6CA}" presName="linNode" presStyleCnt="0"/>
      <dgm:spPr/>
    </dgm:pt>
    <dgm:pt modelId="{9E5036E2-087E-475E-9EFC-0FA3D4AA73A1}" type="pres">
      <dgm:prSet presAssocID="{30D1E0B2-1012-49EB-B9ED-45C1B831F6CA}" presName="parentText" presStyleLbl="node1" presStyleIdx="2" presStyleCnt="5">
        <dgm:presLayoutVars>
          <dgm:chMax val="1"/>
          <dgm:bulletEnabled val="1"/>
        </dgm:presLayoutVars>
      </dgm:prSet>
      <dgm:spPr/>
      <dgm:t>
        <a:bodyPr/>
        <a:lstStyle/>
        <a:p>
          <a:endParaRPr lang="en-US"/>
        </a:p>
      </dgm:t>
    </dgm:pt>
    <dgm:pt modelId="{EBD1A96D-B2F2-48D0-A1BB-1700F3EAFBBF}" type="pres">
      <dgm:prSet presAssocID="{ABC26838-4973-4326-B09C-E067A9EFD070}" presName="sp" presStyleCnt="0"/>
      <dgm:spPr/>
    </dgm:pt>
    <dgm:pt modelId="{046914B4-AEE7-48DA-85D4-0940DDE84B12}" type="pres">
      <dgm:prSet presAssocID="{2DC659FD-B9E3-4F42-B84C-7158A1ACF716}" presName="linNode" presStyleCnt="0"/>
      <dgm:spPr/>
    </dgm:pt>
    <dgm:pt modelId="{D4BB9AEB-30B7-4924-8107-186F43A1FA47}" type="pres">
      <dgm:prSet presAssocID="{2DC659FD-B9E3-4F42-B84C-7158A1ACF716}" presName="parentText" presStyleLbl="node1" presStyleIdx="3" presStyleCnt="5">
        <dgm:presLayoutVars>
          <dgm:chMax val="1"/>
          <dgm:bulletEnabled val="1"/>
        </dgm:presLayoutVars>
      </dgm:prSet>
      <dgm:spPr/>
      <dgm:t>
        <a:bodyPr/>
        <a:lstStyle/>
        <a:p>
          <a:endParaRPr lang="en-US"/>
        </a:p>
      </dgm:t>
    </dgm:pt>
    <dgm:pt modelId="{9840934C-9154-4A7F-8754-061D6C3DE7DF}" type="pres">
      <dgm:prSet presAssocID="{D2DC6CB5-A1EE-4AC7-89B0-DAFC762D8B4D}" presName="sp" presStyleCnt="0"/>
      <dgm:spPr/>
    </dgm:pt>
    <dgm:pt modelId="{A5D25F43-67BF-4344-B8DC-A3F0C7D850E7}" type="pres">
      <dgm:prSet presAssocID="{450EEA5D-6AE1-41EC-844A-848F10D66EB0}" presName="linNode" presStyleCnt="0"/>
      <dgm:spPr/>
    </dgm:pt>
    <dgm:pt modelId="{7CCDE226-36FE-444D-A48C-B892AEF4F426}" type="pres">
      <dgm:prSet presAssocID="{450EEA5D-6AE1-41EC-844A-848F10D66EB0}" presName="parentText" presStyleLbl="node1" presStyleIdx="4" presStyleCnt="5">
        <dgm:presLayoutVars>
          <dgm:chMax val="1"/>
          <dgm:bulletEnabled val="1"/>
        </dgm:presLayoutVars>
      </dgm:prSet>
      <dgm:spPr/>
      <dgm:t>
        <a:bodyPr/>
        <a:lstStyle/>
        <a:p>
          <a:endParaRPr lang="en-US"/>
        </a:p>
      </dgm:t>
    </dgm:pt>
  </dgm:ptLst>
  <dgm:cxnLst>
    <dgm:cxn modelId="{E55F7162-CB16-486A-AF48-32D74C3D94FC}" type="presOf" srcId="{AD1E54F4-13F7-4607-88BC-FB8078DC6A6F}" destId="{9ABFFC53-1BA6-4311-A5AF-9A7C667DFF71}" srcOrd="0" destOrd="0" presId="urn:microsoft.com/office/officeart/2005/8/layout/vList5"/>
    <dgm:cxn modelId="{16F3A3F7-6D1B-4231-99C4-B52F8F55DEA7}" type="presOf" srcId="{450EEA5D-6AE1-41EC-844A-848F10D66EB0}" destId="{7CCDE226-36FE-444D-A48C-B892AEF4F426}" srcOrd="0" destOrd="0" presId="urn:microsoft.com/office/officeart/2005/8/layout/vList5"/>
    <dgm:cxn modelId="{9586CA4F-3264-4CD2-B5E4-463221EEA7E7}" srcId="{AD1E54F4-13F7-4607-88BC-FB8078DC6A6F}" destId="{30D1E0B2-1012-49EB-B9ED-45C1B831F6CA}" srcOrd="2" destOrd="0" parTransId="{7DF10B54-9509-4E7C-A0ED-083BCC076AE2}" sibTransId="{ABC26838-4973-4326-B09C-E067A9EFD070}"/>
    <dgm:cxn modelId="{43EFA696-0273-46A6-9677-668A82BC5265}" type="presOf" srcId="{2DC659FD-B9E3-4F42-B84C-7158A1ACF716}" destId="{D4BB9AEB-30B7-4924-8107-186F43A1FA47}" srcOrd="0" destOrd="0" presId="urn:microsoft.com/office/officeart/2005/8/layout/vList5"/>
    <dgm:cxn modelId="{6F4CA5DA-D87D-435B-9E59-02FBCB433F2C}" type="presOf" srcId="{4A84E01C-34BE-453A-BE61-4B3BDE714621}" destId="{479F9B3B-19A3-4A6D-A253-1630FAD77B2F}" srcOrd="0" destOrd="0" presId="urn:microsoft.com/office/officeart/2005/8/layout/vList5"/>
    <dgm:cxn modelId="{7194D188-33D4-4299-B15B-DD9A4A7599CA}" srcId="{AD1E54F4-13F7-4607-88BC-FB8078DC6A6F}" destId="{450EEA5D-6AE1-41EC-844A-848F10D66EB0}" srcOrd="4" destOrd="0" parTransId="{4B33B97A-D929-4951-B088-9534ED42F512}" sibTransId="{AE8E59AB-41EE-4289-9639-CBD426222E72}"/>
    <dgm:cxn modelId="{549FC94C-4260-4844-9573-67DAD60DC63C}" type="presOf" srcId="{9D9FB56D-0343-403F-AD65-A59D8AA6D0F7}" destId="{7EB52CCD-C7C2-4BA9-B76C-2A33890E74A0}" srcOrd="0" destOrd="0" presId="urn:microsoft.com/office/officeart/2005/8/layout/vList5"/>
    <dgm:cxn modelId="{015C464E-FFFF-4D9A-B0B5-997A2AE51195}" type="presOf" srcId="{30D1E0B2-1012-49EB-B9ED-45C1B831F6CA}" destId="{9E5036E2-087E-475E-9EFC-0FA3D4AA73A1}" srcOrd="0" destOrd="0" presId="urn:microsoft.com/office/officeart/2005/8/layout/vList5"/>
    <dgm:cxn modelId="{AAA92108-6D25-4120-A0B9-F27A4C7C6BD9}" srcId="{AD1E54F4-13F7-4607-88BC-FB8078DC6A6F}" destId="{9D9FB56D-0343-403F-AD65-A59D8AA6D0F7}" srcOrd="0" destOrd="0" parTransId="{38C38ED5-4AD0-4A17-8BC4-D37A491D4357}" sibTransId="{2BE9B5B9-59E9-45C2-BAC9-C66BDF8751FB}"/>
    <dgm:cxn modelId="{4E8E0053-98A2-41CF-B5F0-C51D501BA755}" srcId="{AD1E54F4-13F7-4607-88BC-FB8078DC6A6F}" destId="{2DC659FD-B9E3-4F42-B84C-7158A1ACF716}" srcOrd="3" destOrd="0" parTransId="{F4187428-D4BB-4695-9154-ADED645D894E}" sibTransId="{D2DC6CB5-A1EE-4AC7-89B0-DAFC762D8B4D}"/>
    <dgm:cxn modelId="{5337B83B-3F79-473E-97D2-F20020D5ED96}" srcId="{AD1E54F4-13F7-4607-88BC-FB8078DC6A6F}" destId="{4A84E01C-34BE-453A-BE61-4B3BDE714621}" srcOrd="1" destOrd="0" parTransId="{F3E8DFA6-5F8C-4AD7-93C7-4B6B33356483}" sibTransId="{F4B5D82D-9214-4B3F-A11B-CE11DA180BDF}"/>
    <dgm:cxn modelId="{819549A6-129B-4174-BE12-1D3A8E652B33}" type="presParOf" srcId="{9ABFFC53-1BA6-4311-A5AF-9A7C667DFF71}" destId="{974C24E1-E502-43B4-A226-0AAC8E00FA2C}" srcOrd="0" destOrd="0" presId="urn:microsoft.com/office/officeart/2005/8/layout/vList5"/>
    <dgm:cxn modelId="{E2B8790C-FF2F-4E23-9028-07EF899B3999}" type="presParOf" srcId="{974C24E1-E502-43B4-A226-0AAC8E00FA2C}" destId="{7EB52CCD-C7C2-4BA9-B76C-2A33890E74A0}" srcOrd="0" destOrd="0" presId="urn:microsoft.com/office/officeart/2005/8/layout/vList5"/>
    <dgm:cxn modelId="{217DE26D-0127-46CC-97F7-BDD5FA59982B}" type="presParOf" srcId="{9ABFFC53-1BA6-4311-A5AF-9A7C667DFF71}" destId="{3374B6B1-107C-4D4D-88A7-68223A443106}" srcOrd="1" destOrd="0" presId="urn:microsoft.com/office/officeart/2005/8/layout/vList5"/>
    <dgm:cxn modelId="{71273BA4-98D1-42B8-971C-4436131A231C}" type="presParOf" srcId="{9ABFFC53-1BA6-4311-A5AF-9A7C667DFF71}" destId="{F2520876-EC39-43D4-91E5-73D8C9FB8870}" srcOrd="2" destOrd="0" presId="urn:microsoft.com/office/officeart/2005/8/layout/vList5"/>
    <dgm:cxn modelId="{0BBAE40A-AE4D-4DF6-A1D9-BF33F6AE876D}" type="presParOf" srcId="{F2520876-EC39-43D4-91E5-73D8C9FB8870}" destId="{479F9B3B-19A3-4A6D-A253-1630FAD77B2F}" srcOrd="0" destOrd="0" presId="urn:microsoft.com/office/officeart/2005/8/layout/vList5"/>
    <dgm:cxn modelId="{095BE57F-7E77-4563-B29F-9BD89B5DB211}" type="presParOf" srcId="{9ABFFC53-1BA6-4311-A5AF-9A7C667DFF71}" destId="{285A1886-5D5E-4610-8FE2-FADF2185FB0C}" srcOrd="3" destOrd="0" presId="urn:microsoft.com/office/officeart/2005/8/layout/vList5"/>
    <dgm:cxn modelId="{990B6735-7534-4F37-8E9D-9C4C59B16AA3}" type="presParOf" srcId="{9ABFFC53-1BA6-4311-A5AF-9A7C667DFF71}" destId="{93CB4CE2-80C8-4DFF-BC36-CD99FCB313D7}" srcOrd="4" destOrd="0" presId="urn:microsoft.com/office/officeart/2005/8/layout/vList5"/>
    <dgm:cxn modelId="{E56087DB-E430-49F7-939A-A4EC3003490B}" type="presParOf" srcId="{93CB4CE2-80C8-4DFF-BC36-CD99FCB313D7}" destId="{9E5036E2-087E-475E-9EFC-0FA3D4AA73A1}" srcOrd="0" destOrd="0" presId="urn:microsoft.com/office/officeart/2005/8/layout/vList5"/>
    <dgm:cxn modelId="{393A4068-E637-4A89-B00F-7A1C9F80EA12}" type="presParOf" srcId="{9ABFFC53-1BA6-4311-A5AF-9A7C667DFF71}" destId="{EBD1A96D-B2F2-48D0-A1BB-1700F3EAFBBF}" srcOrd="5" destOrd="0" presId="urn:microsoft.com/office/officeart/2005/8/layout/vList5"/>
    <dgm:cxn modelId="{3167C1A0-7102-4E3F-9BB5-5488A2BDCE03}" type="presParOf" srcId="{9ABFFC53-1BA6-4311-A5AF-9A7C667DFF71}" destId="{046914B4-AEE7-48DA-85D4-0940DDE84B12}" srcOrd="6" destOrd="0" presId="urn:microsoft.com/office/officeart/2005/8/layout/vList5"/>
    <dgm:cxn modelId="{B319E925-0382-4C6E-950F-65419FED9D86}" type="presParOf" srcId="{046914B4-AEE7-48DA-85D4-0940DDE84B12}" destId="{D4BB9AEB-30B7-4924-8107-186F43A1FA47}" srcOrd="0" destOrd="0" presId="urn:microsoft.com/office/officeart/2005/8/layout/vList5"/>
    <dgm:cxn modelId="{4BEC6D20-E487-4974-BC29-38BF98B2EB17}" type="presParOf" srcId="{9ABFFC53-1BA6-4311-A5AF-9A7C667DFF71}" destId="{9840934C-9154-4A7F-8754-061D6C3DE7DF}" srcOrd="7" destOrd="0" presId="urn:microsoft.com/office/officeart/2005/8/layout/vList5"/>
    <dgm:cxn modelId="{50BB32D2-BF7D-4125-9248-26A4E2BEBB40}" type="presParOf" srcId="{9ABFFC53-1BA6-4311-A5AF-9A7C667DFF71}" destId="{A5D25F43-67BF-4344-B8DC-A3F0C7D850E7}" srcOrd="8" destOrd="0" presId="urn:microsoft.com/office/officeart/2005/8/layout/vList5"/>
    <dgm:cxn modelId="{C4DBA980-1692-403D-9E98-50E4C631CCA0}" type="presParOf" srcId="{A5D25F43-67BF-4344-B8DC-A3F0C7D850E7}" destId="{7CCDE226-36FE-444D-A48C-B892AEF4F426}" srcOrd="0"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3905C1C8-8818-42F2-B7B3-87A4CCDFDC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7BEA79-583D-4ED2-925A-E983FB366F4D}">
      <dgm:prSet/>
      <dgm:spPr/>
      <dgm:t>
        <a:bodyPr/>
        <a:lstStyle/>
        <a:p>
          <a:pPr rtl="0"/>
          <a:r>
            <a:rPr lang="en-US" b="1" dirty="0" smtClean="0">
              <a:latin typeface="Tw Cen MT" pitchFamily="34" charset="0"/>
            </a:rPr>
            <a:t>1. Selection of Product and Design</a:t>
          </a:r>
          <a:endParaRPr lang="en-US" dirty="0">
            <a:latin typeface="Tw Cen MT" pitchFamily="34" charset="0"/>
          </a:endParaRPr>
        </a:p>
      </dgm:t>
    </dgm:pt>
    <dgm:pt modelId="{FE50EE8C-7E8B-4135-A801-548A1BCA9B5E}" type="parTrans" cxnId="{59E594EC-188F-45A9-9995-1C5533D9B8F7}">
      <dgm:prSet/>
      <dgm:spPr/>
      <dgm:t>
        <a:bodyPr/>
        <a:lstStyle/>
        <a:p>
          <a:endParaRPr lang="en-US"/>
        </a:p>
      </dgm:t>
    </dgm:pt>
    <dgm:pt modelId="{3B14B22A-0923-4C50-B043-8AAF00B84068}" type="sibTrans" cxnId="{59E594EC-188F-45A9-9995-1C5533D9B8F7}">
      <dgm:prSet/>
      <dgm:spPr/>
      <dgm:t>
        <a:bodyPr/>
        <a:lstStyle/>
        <a:p>
          <a:endParaRPr lang="en-US"/>
        </a:p>
      </dgm:t>
    </dgm:pt>
    <dgm:pt modelId="{8A83AB8C-346C-474B-85E1-B3691DB5C7DC}">
      <dgm:prSet/>
      <dgm:spPr/>
      <dgm:t>
        <a:bodyPr/>
        <a:lstStyle/>
        <a:p>
          <a:pPr rtl="0"/>
          <a:r>
            <a:rPr lang="en-US" dirty="0" smtClean="0">
              <a:latin typeface="Tw Cen MT" pitchFamily="34" charset="0"/>
            </a:rPr>
            <a:t>Production management first selects the right product for production. Then it selects the right design for the product.</a:t>
          </a:r>
          <a:endParaRPr lang="en-US" dirty="0">
            <a:latin typeface="Tw Cen MT" pitchFamily="34" charset="0"/>
          </a:endParaRPr>
        </a:p>
      </dgm:t>
    </dgm:pt>
    <dgm:pt modelId="{8A7EF469-9EE0-4303-8ADF-506BE7C680AB}" type="parTrans" cxnId="{DAD7F33F-3408-4F5B-AD02-D1C834DDD015}">
      <dgm:prSet/>
      <dgm:spPr/>
      <dgm:t>
        <a:bodyPr/>
        <a:lstStyle/>
        <a:p>
          <a:endParaRPr lang="en-US"/>
        </a:p>
      </dgm:t>
    </dgm:pt>
    <dgm:pt modelId="{EA909628-CF1D-43EF-825B-862283159467}" type="sibTrans" cxnId="{DAD7F33F-3408-4F5B-AD02-D1C834DDD015}">
      <dgm:prSet/>
      <dgm:spPr/>
      <dgm:t>
        <a:bodyPr/>
        <a:lstStyle/>
        <a:p>
          <a:endParaRPr lang="en-US"/>
        </a:p>
      </dgm:t>
    </dgm:pt>
    <dgm:pt modelId="{E2C78381-3740-495E-BCCB-86D78D423832}">
      <dgm:prSet/>
      <dgm:spPr/>
      <dgm:t>
        <a:bodyPr/>
        <a:lstStyle/>
        <a:p>
          <a:pPr rtl="0"/>
          <a:r>
            <a:rPr lang="en-US" dirty="0" smtClean="0">
              <a:latin typeface="Tw Cen MT" pitchFamily="34" charset="0"/>
            </a:rPr>
            <a:t>selecting the product and design effects the survival and success of the company. The product must be selected only after detailed evaluation of all the other alternative products. </a:t>
          </a:r>
          <a:endParaRPr lang="en-US" dirty="0">
            <a:latin typeface="Tw Cen MT" pitchFamily="34" charset="0"/>
          </a:endParaRPr>
        </a:p>
      </dgm:t>
    </dgm:pt>
    <dgm:pt modelId="{7B681952-3F87-47E1-A7C7-DC7E0FC7F2D1}" type="parTrans" cxnId="{28CA0E72-9BBF-4C87-AA86-8E7BA5FFD6C1}">
      <dgm:prSet/>
      <dgm:spPr/>
      <dgm:t>
        <a:bodyPr/>
        <a:lstStyle/>
        <a:p>
          <a:endParaRPr lang="en-US"/>
        </a:p>
      </dgm:t>
    </dgm:pt>
    <dgm:pt modelId="{3D82D90B-FDE4-41A9-B895-4C8F23CC8F61}" type="sibTrans" cxnId="{28CA0E72-9BBF-4C87-AA86-8E7BA5FFD6C1}">
      <dgm:prSet/>
      <dgm:spPr/>
      <dgm:t>
        <a:bodyPr/>
        <a:lstStyle/>
        <a:p>
          <a:endParaRPr lang="en-US"/>
        </a:p>
      </dgm:t>
    </dgm:pt>
    <dgm:pt modelId="{81EA396B-2E01-4716-A8A0-5EADBE83784C}">
      <dgm:prSet/>
      <dgm:spPr/>
      <dgm:t>
        <a:bodyPr/>
        <a:lstStyle/>
        <a:p>
          <a:pPr rtl="0"/>
          <a:r>
            <a:rPr lang="en-US" dirty="0" smtClean="0">
              <a:latin typeface="Tw Cen MT" pitchFamily="34" charset="0"/>
            </a:rPr>
            <a:t>The design must be according to the customers' requirements. It must give the customers maximum value at the lowest cost. </a:t>
          </a:r>
          <a:endParaRPr lang="en-US" dirty="0">
            <a:latin typeface="Tw Cen MT" pitchFamily="34" charset="0"/>
          </a:endParaRPr>
        </a:p>
      </dgm:t>
    </dgm:pt>
    <dgm:pt modelId="{17605238-62B2-42CF-9511-ABCDB62B04C5}" type="parTrans" cxnId="{6F95BAB8-78CE-4DF7-AAD1-41BE4BA4FABC}">
      <dgm:prSet/>
      <dgm:spPr/>
      <dgm:t>
        <a:bodyPr/>
        <a:lstStyle/>
        <a:p>
          <a:endParaRPr lang="en-US"/>
        </a:p>
      </dgm:t>
    </dgm:pt>
    <dgm:pt modelId="{C1DF6429-2C0E-4354-AA58-1E52AD0CD562}" type="sibTrans" cxnId="{6F95BAB8-78CE-4DF7-AAD1-41BE4BA4FABC}">
      <dgm:prSet/>
      <dgm:spPr/>
      <dgm:t>
        <a:bodyPr/>
        <a:lstStyle/>
        <a:p>
          <a:endParaRPr lang="en-US"/>
        </a:p>
      </dgm:t>
    </dgm:pt>
    <dgm:pt modelId="{B7CAC7A0-B628-48E6-8D48-726AB6885CB9}" type="pres">
      <dgm:prSet presAssocID="{3905C1C8-8818-42F2-B7B3-87A4CCDFDCB9}" presName="linear" presStyleCnt="0">
        <dgm:presLayoutVars>
          <dgm:animLvl val="lvl"/>
          <dgm:resizeHandles val="exact"/>
        </dgm:presLayoutVars>
      </dgm:prSet>
      <dgm:spPr/>
      <dgm:t>
        <a:bodyPr/>
        <a:lstStyle/>
        <a:p>
          <a:endParaRPr lang="en-US"/>
        </a:p>
      </dgm:t>
    </dgm:pt>
    <dgm:pt modelId="{A79EB0D4-5468-445B-8488-2FC5B8C00F48}" type="pres">
      <dgm:prSet presAssocID="{E37BEA79-583D-4ED2-925A-E983FB366F4D}" presName="parentText" presStyleLbl="node1" presStyleIdx="0" presStyleCnt="4">
        <dgm:presLayoutVars>
          <dgm:chMax val="0"/>
          <dgm:bulletEnabled val="1"/>
        </dgm:presLayoutVars>
      </dgm:prSet>
      <dgm:spPr/>
      <dgm:t>
        <a:bodyPr/>
        <a:lstStyle/>
        <a:p>
          <a:endParaRPr lang="en-US"/>
        </a:p>
      </dgm:t>
    </dgm:pt>
    <dgm:pt modelId="{086EB2ED-129E-4CC8-947E-B7291170001F}" type="pres">
      <dgm:prSet presAssocID="{3B14B22A-0923-4C50-B043-8AAF00B84068}" presName="spacer" presStyleCnt="0"/>
      <dgm:spPr/>
    </dgm:pt>
    <dgm:pt modelId="{57B9F9FC-ED8A-408B-999A-FC0F81DF81E5}" type="pres">
      <dgm:prSet presAssocID="{8A83AB8C-346C-474B-85E1-B3691DB5C7DC}" presName="parentText" presStyleLbl="node1" presStyleIdx="1" presStyleCnt="4">
        <dgm:presLayoutVars>
          <dgm:chMax val="0"/>
          <dgm:bulletEnabled val="1"/>
        </dgm:presLayoutVars>
      </dgm:prSet>
      <dgm:spPr/>
      <dgm:t>
        <a:bodyPr/>
        <a:lstStyle/>
        <a:p>
          <a:endParaRPr lang="en-US"/>
        </a:p>
      </dgm:t>
    </dgm:pt>
    <dgm:pt modelId="{CAF3DBCF-0F6F-465B-8F5E-BDCAB7C1C42E}" type="pres">
      <dgm:prSet presAssocID="{EA909628-CF1D-43EF-825B-862283159467}" presName="spacer" presStyleCnt="0"/>
      <dgm:spPr/>
    </dgm:pt>
    <dgm:pt modelId="{6EE919D8-821C-4E1A-AB07-BB41CE014EE1}" type="pres">
      <dgm:prSet presAssocID="{E2C78381-3740-495E-BCCB-86D78D423832}" presName="parentText" presStyleLbl="node1" presStyleIdx="2" presStyleCnt="4">
        <dgm:presLayoutVars>
          <dgm:chMax val="0"/>
          <dgm:bulletEnabled val="1"/>
        </dgm:presLayoutVars>
      </dgm:prSet>
      <dgm:spPr/>
      <dgm:t>
        <a:bodyPr/>
        <a:lstStyle/>
        <a:p>
          <a:endParaRPr lang="en-US"/>
        </a:p>
      </dgm:t>
    </dgm:pt>
    <dgm:pt modelId="{DF1ECF95-6DB1-4FFC-83BC-8E93E7A5AD5B}" type="pres">
      <dgm:prSet presAssocID="{3D82D90B-FDE4-41A9-B895-4C8F23CC8F61}" presName="spacer" presStyleCnt="0"/>
      <dgm:spPr/>
    </dgm:pt>
    <dgm:pt modelId="{F4C35FF9-07E8-4341-B2E5-A53799F65D0D}" type="pres">
      <dgm:prSet presAssocID="{81EA396B-2E01-4716-A8A0-5EADBE83784C}" presName="parentText" presStyleLbl="node1" presStyleIdx="3" presStyleCnt="4">
        <dgm:presLayoutVars>
          <dgm:chMax val="0"/>
          <dgm:bulletEnabled val="1"/>
        </dgm:presLayoutVars>
      </dgm:prSet>
      <dgm:spPr/>
      <dgm:t>
        <a:bodyPr/>
        <a:lstStyle/>
        <a:p>
          <a:endParaRPr lang="en-US"/>
        </a:p>
      </dgm:t>
    </dgm:pt>
  </dgm:ptLst>
  <dgm:cxnLst>
    <dgm:cxn modelId="{86D1FA7A-08A6-40C1-A433-1117B0F2E05B}" type="presOf" srcId="{E37BEA79-583D-4ED2-925A-E983FB366F4D}" destId="{A79EB0D4-5468-445B-8488-2FC5B8C00F48}" srcOrd="0" destOrd="0" presId="urn:microsoft.com/office/officeart/2005/8/layout/vList2"/>
    <dgm:cxn modelId="{C7E42F8B-030E-47D8-8EEE-3E38221B2AB1}" type="presOf" srcId="{3905C1C8-8818-42F2-B7B3-87A4CCDFDCB9}" destId="{B7CAC7A0-B628-48E6-8D48-726AB6885CB9}" srcOrd="0" destOrd="0" presId="urn:microsoft.com/office/officeart/2005/8/layout/vList2"/>
    <dgm:cxn modelId="{44F82D0A-689D-4EB9-884C-31C77DFDFC71}" type="presOf" srcId="{E2C78381-3740-495E-BCCB-86D78D423832}" destId="{6EE919D8-821C-4E1A-AB07-BB41CE014EE1}" srcOrd="0" destOrd="0" presId="urn:microsoft.com/office/officeart/2005/8/layout/vList2"/>
    <dgm:cxn modelId="{DAD7F33F-3408-4F5B-AD02-D1C834DDD015}" srcId="{3905C1C8-8818-42F2-B7B3-87A4CCDFDCB9}" destId="{8A83AB8C-346C-474B-85E1-B3691DB5C7DC}" srcOrd="1" destOrd="0" parTransId="{8A7EF469-9EE0-4303-8ADF-506BE7C680AB}" sibTransId="{EA909628-CF1D-43EF-825B-862283159467}"/>
    <dgm:cxn modelId="{C9E8B1F6-8321-4F4F-B676-9131E757F6B6}" type="presOf" srcId="{81EA396B-2E01-4716-A8A0-5EADBE83784C}" destId="{F4C35FF9-07E8-4341-B2E5-A53799F65D0D}" srcOrd="0" destOrd="0" presId="urn:microsoft.com/office/officeart/2005/8/layout/vList2"/>
    <dgm:cxn modelId="{59E594EC-188F-45A9-9995-1C5533D9B8F7}" srcId="{3905C1C8-8818-42F2-B7B3-87A4CCDFDCB9}" destId="{E37BEA79-583D-4ED2-925A-E983FB366F4D}" srcOrd="0" destOrd="0" parTransId="{FE50EE8C-7E8B-4135-A801-548A1BCA9B5E}" sibTransId="{3B14B22A-0923-4C50-B043-8AAF00B84068}"/>
    <dgm:cxn modelId="{698AAC5B-6F77-48A3-AEAC-5FB0D2BD8E15}" type="presOf" srcId="{8A83AB8C-346C-474B-85E1-B3691DB5C7DC}" destId="{57B9F9FC-ED8A-408B-999A-FC0F81DF81E5}" srcOrd="0" destOrd="0" presId="urn:microsoft.com/office/officeart/2005/8/layout/vList2"/>
    <dgm:cxn modelId="{28CA0E72-9BBF-4C87-AA86-8E7BA5FFD6C1}" srcId="{3905C1C8-8818-42F2-B7B3-87A4CCDFDCB9}" destId="{E2C78381-3740-495E-BCCB-86D78D423832}" srcOrd="2" destOrd="0" parTransId="{7B681952-3F87-47E1-A7C7-DC7E0FC7F2D1}" sibTransId="{3D82D90B-FDE4-41A9-B895-4C8F23CC8F61}"/>
    <dgm:cxn modelId="{6F95BAB8-78CE-4DF7-AAD1-41BE4BA4FABC}" srcId="{3905C1C8-8818-42F2-B7B3-87A4CCDFDCB9}" destId="{81EA396B-2E01-4716-A8A0-5EADBE83784C}" srcOrd="3" destOrd="0" parTransId="{17605238-62B2-42CF-9511-ABCDB62B04C5}" sibTransId="{C1DF6429-2C0E-4354-AA58-1E52AD0CD562}"/>
    <dgm:cxn modelId="{46A442A0-EE1D-4BD0-A62D-0C21418ACABB}" type="presParOf" srcId="{B7CAC7A0-B628-48E6-8D48-726AB6885CB9}" destId="{A79EB0D4-5468-445B-8488-2FC5B8C00F48}" srcOrd="0" destOrd="0" presId="urn:microsoft.com/office/officeart/2005/8/layout/vList2"/>
    <dgm:cxn modelId="{1CDB559D-5FC0-429D-941B-E44196395DF7}" type="presParOf" srcId="{B7CAC7A0-B628-48E6-8D48-726AB6885CB9}" destId="{086EB2ED-129E-4CC8-947E-B7291170001F}" srcOrd="1" destOrd="0" presId="urn:microsoft.com/office/officeart/2005/8/layout/vList2"/>
    <dgm:cxn modelId="{3236ECA0-074E-48DF-9F74-27A55DC4702E}" type="presParOf" srcId="{B7CAC7A0-B628-48E6-8D48-726AB6885CB9}" destId="{57B9F9FC-ED8A-408B-999A-FC0F81DF81E5}" srcOrd="2" destOrd="0" presId="urn:microsoft.com/office/officeart/2005/8/layout/vList2"/>
    <dgm:cxn modelId="{0AB2CAB0-95F5-4080-AC5D-733375B371E5}" type="presParOf" srcId="{B7CAC7A0-B628-48E6-8D48-726AB6885CB9}" destId="{CAF3DBCF-0F6F-465B-8F5E-BDCAB7C1C42E}" srcOrd="3" destOrd="0" presId="urn:microsoft.com/office/officeart/2005/8/layout/vList2"/>
    <dgm:cxn modelId="{DE150ECB-C2C8-493C-841C-AB1C77082947}" type="presParOf" srcId="{B7CAC7A0-B628-48E6-8D48-726AB6885CB9}" destId="{6EE919D8-821C-4E1A-AB07-BB41CE014EE1}" srcOrd="4" destOrd="0" presId="urn:microsoft.com/office/officeart/2005/8/layout/vList2"/>
    <dgm:cxn modelId="{AFD629D4-7570-4F22-BB98-78BAF9493C63}" type="presParOf" srcId="{B7CAC7A0-B628-48E6-8D48-726AB6885CB9}" destId="{DF1ECF95-6DB1-4FFC-83BC-8E93E7A5AD5B}" srcOrd="5" destOrd="0" presId="urn:microsoft.com/office/officeart/2005/8/layout/vList2"/>
    <dgm:cxn modelId="{74A5DF4A-52B4-4762-A69C-755ECA59FFBC}" type="presParOf" srcId="{B7CAC7A0-B628-48E6-8D48-726AB6885CB9}" destId="{F4C35FF9-07E8-4341-B2E5-A53799F65D0D}"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1EC2C38B-98AE-44C4-AD68-7B10205107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C3C29E9-4B11-4F13-88BB-8BABE40621EF}">
      <dgm:prSet/>
      <dgm:spPr/>
      <dgm:t>
        <a:bodyPr/>
        <a:lstStyle/>
        <a:p>
          <a:pPr rtl="0"/>
          <a:r>
            <a:rPr lang="en-US" b="1" dirty="0" smtClean="0">
              <a:latin typeface="Tw Cen MT" pitchFamily="34" charset="0"/>
            </a:rPr>
            <a:t>2. Selection of Production Process </a:t>
          </a:r>
          <a:endParaRPr lang="en-US" dirty="0">
            <a:latin typeface="Tw Cen MT" pitchFamily="34" charset="0"/>
          </a:endParaRPr>
        </a:p>
      </dgm:t>
    </dgm:pt>
    <dgm:pt modelId="{DFC64561-E58D-43D2-ADDB-FF99143C64BC}" type="parTrans" cxnId="{47BDD893-8B35-4DC0-8960-20BC2903BDCE}">
      <dgm:prSet/>
      <dgm:spPr/>
      <dgm:t>
        <a:bodyPr/>
        <a:lstStyle/>
        <a:p>
          <a:endParaRPr lang="en-US"/>
        </a:p>
      </dgm:t>
    </dgm:pt>
    <dgm:pt modelId="{571F35A7-5291-4933-9990-AE999D3F675F}" type="sibTrans" cxnId="{47BDD893-8B35-4DC0-8960-20BC2903BDCE}">
      <dgm:prSet/>
      <dgm:spPr/>
      <dgm:t>
        <a:bodyPr/>
        <a:lstStyle/>
        <a:p>
          <a:endParaRPr lang="en-US"/>
        </a:p>
      </dgm:t>
    </dgm:pt>
    <dgm:pt modelId="{33E8E2BD-1028-4EEB-BD08-D8A114B62805}">
      <dgm:prSet/>
      <dgm:spPr/>
      <dgm:t>
        <a:bodyPr/>
        <a:lstStyle/>
        <a:p>
          <a:pPr rtl="0"/>
          <a:r>
            <a:rPr lang="en-US" dirty="0" smtClean="0">
              <a:latin typeface="Tw Cen MT" pitchFamily="34" charset="0"/>
            </a:rPr>
            <a:t>Production management must select the right production process. They must decide about the type of technology, machines, material handling system, etc.</a:t>
          </a:r>
          <a:endParaRPr lang="en-US" dirty="0">
            <a:latin typeface="Tw Cen MT" pitchFamily="34" charset="0"/>
          </a:endParaRPr>
        </a:p>
      </dgm:t>
    </dgm:pt>
    <dgm:pt modelId="{9E7B34C3-59EA-4FA4-91E7-9B5B369A4FAC}" type="parTrans" cxnId="{0DD51789-1151-4940-BDC8-0C5D5D30159B}">
      <dgm:prSet/>
      <dgm:spPr/>
      <dgm:t>
        <a:bodyPr/>
        <a:lstStyle/>
        <a:p>
          <a:endParaRPr lang="en-US"/>
        </a:p>
      </dgm:t>
    </dgm:pt>
    <dgm:pt modelId="{07337C16-0DCC-40E0-8180-8CFF4AF7D819}" type="sibTrans" cxnId="{0DD51789-1151-4940-BDC8-0C5D5D30159B}">
      <dgm:prSet/>
      <dgm:spPr/>
      <dgm:t>
        <a:bodyPr/>
        <a:lstStyle/>
        <a:p>
          <a:endParaRPr lang="en-US"/>
        </a:p>
      </dgm:t>
    </dgm:pt>
    <dgm:pt modelId="{7DC81288-0A5F-4684-8746-2BC66C52A9D9}">
      <dgm:prSet/>
      <dgm:spPr/>
      <dgm:t>
        <a:bodyPr/>
        <a:lstStyle/>
        <a:p>
          <a:pPr rtl="0"/>
          <a:r>
            <a:rPr lang="en-US" b="1" dirty="0" smtClean="0">
              <a:latin typeface="Tw Cen MT" pitchFamily="34" charset="0"/>
            </a:rPr>
            <a:t>3. Selecting Right Production Capacity </a:t>
          </a:r>
          <a:endParaRPr lang="en-US" dirty="0">
            <a:latin typeface="Tw Cen MT" pitchFamily="34" charset="0"/>
          </a:endParaRPr>
        </a:p>
      </dgm:t>
    </dgm:pt>
    <dgm:pt modelId="{FEBBBBA4-3FD3-49EA-9729-80C0DEFE2DDC}" type="parTrans" cxnId="{E2DFFB96-002E-45B5-A14C-F18C4E98AC8C}">
      <dgm:prSet/>
      <dgm:spPr/>
      <dgm:t>
        <a:bodyPr/>
        <a:lstStyle/>
        <a:p>
          <a:endParaRPr lang="en-US"/>
        </a:p>
      </dgm:t>
    </dgm:pt>
    <dgm:pt modelId="{18808069-C5AC-4766-BDE9-A1ADE0253670}" type="sibTrans" cxnId="{E2DFFB96-002E-45B5-A14C-F18C4E98AC8C}">
      <dgm:prSet/>
      <dgm:spPr/>
      <dgm:t>
        <a:bodyPr/>
        <a:lstStyle/>
        <a:p>
          <a:endParaRPr lang="en-US"/>
        </a:p>
      </dgm:t>
    </dgm:pt>
    <dgm:pt modelId="{67989D28-CF13-4229-99D9-FCCF34A326B1}">
      <dgm:prSet/>
      <dgm:spPr/>
      <dgm:t>
        <a:bodyPr/>
        <a:lstStyle/>
        <a:p>
          <a:pPr rtl="0"/>
          <a:r>
            <a:rPr lang="en-US" dirty="0" smtClean="0">
              <a:latin typeface="Tw Cen MT" pitchFamily="34" charset="0"/>
            </a:rPr>
            <a:t>Production management must select the right production capacity to match the demand for the product. </a:t>
          </a:r>
          <a:endParaRPr lang="en-US" dirty="0">
            <a:latin typeface="Tw Cen MT" pitchFamily="34" charset="0"/>
          </a:endParaRPr>
        </a:p>
      </dgm:t>
    </dgm:pt>
    <dgm:pt modelId="{48F72AA9-F4A1-493A-B35F-1F01D4D66678}" type="parTrans" cxnId="{895FEB48-D97E-4AAF-AFA5-F4FA9790B29F}">
      <dgm:prSet/>
      <dgm:spPr/>
      <dgm:t>
        <a:bodyPr/>
        <a:lstStyle/>
        <a:p>
          <a:endParaRPr lang="en-US"/>
        </a:p>
      </dgm:t>
    </dgm:pt>
    <dgm:pt modelId="{2B84FC52-0ADA-4BB5-8E75-B537F385086B}" type="sibTrans" cxnId="{895FEB48-D97E-4AAF-AFA5-F4FA9790B29F}">
      <dgm:prSet/>
      <dgm:spPr/>
      <dgm:t>
        <a:bodyPr/>
        <a:lstStyle/>
        <a:p>
          <a:endParaRPr lang="en-US"/>
        </a:p>
      </dgm:t>
    </dgm:pt>
    <dgm:pt modelId="{7FC2A4B7-3B88-471B-AA4D-CC3F0EF630F2}">
      <dgm:prSet/>
      <dgm:spPr/>
      <dgm:t>
        <a:bodyPr/>
        <a:lstStyle/>
        <a:p>
          <a:pPr rtl="0"/>
          <a:r>
            <a:rPr lang="en-US" dirty="0" smtClean="0">
              <a:latin typeface="Tw Cen MT" pitchFamily="34" charset="0"/>
            </a:rPr>
            <a:t>The production manager must plan the capacity for both short and long term's production. </a:t>
          </a:r>
          <a:endParaRPr lang="en-US" dirty="0">
            <a:latin typeface="Tw Cen MT" pitchFamily="34" charset="0"/>
          </a:endParaRPr>
        </a:p>
      </dgm:t>
    </dgm:pt>
    <dgm:pt modelId="{4FFC020F-40A8-4D2D-8FE4-53B0181303B8}" type="parTrans" cxnId="{B0A3D6C8-2D97-42E6-A059-4E7A1C6F4D04}">
      <dgm:prSet/>
      <dgm:spPr/>
      <dgm:t>
        <a:bodyPr/>
        <a:lstStyle/>
        <a:p>
          <a:endParaRPr lang="en-US"/>
        </a:p>
      </dgm:t>
    </dgm:pt>
    <dgm:pt modelId="{05C58234-A5DE-4DE8-BEEF-5B18E4FFB963}" type="sibTrans" cxnId="{B0A3D6C8-2D97-42E6-A059-4E7A1C6F4D04}">
      <dgm:prSet/>
      <dgm:spPr/>
      <dgm:t>
        <a:bodyPr/>
        <a:lstStyle/>
        <a:p>
          <a:endParaRPr lang="en-US"/>
        </a:p>
      </dgm:t>
    </dgm:pt>
    <dgm:pt modelId="{3D70A46D-C869-4ACD-82BB-B80B20AED5F9}">
      <dgm:prSet/>
      <dgm:spPr/>
      <dgm:t>
        <a:bodyPr/>
        <a:lstStyle/>
        <a:p>
          <a:pPr rtl="0"/>
          <a:r>
            <a:rPr lang="en-US" dirty="0" smtClean="0">
              <a:latin typeface="Tw Cen MT" pitchFamily="34" charset="0"/>
            </a:rPr>
            <a:t>More or less capacity will create problems.</a:t>
          </a:r>
          <a:endParaRPr lang="en-US" dirty="0">
            <a:latin typeface="Tw Cen MT" pitchFamily="34" charset="0"/>
          </a:endParaRPr>
        </a:p>
      </dgm:t>
    </dgm:pt>
    <dgm:pt modelId="{AC29A1D8-BC3D-4082-A7C9-5F4A63F4B5D3}" type="parTrans" cxnId="{27EF855D-3583-48F2-A514-CF473913E79E}">
      <dgm:prSet/>
      <dgm:spPr/>
      <dgm:t>
        <a:bodyPr/>
        <a:lstStyle/>
        <a:p>
          <a:endParaRPr lang="en-US"/>
        </a:p>
      </dgm:t>
    </dgm:pt>
    <dgm:pt modelId="{F8DB2AD0-99D3-4EFD-B7E6-CC33F10162AC}" type="sibTrans" cxnId="{27EF855D-3583-48F2-A514-CF473913E79E}">
      <dgm:prSet/>
      <dgm:spPr/>
      <dgm:t>
        <a:bodyPr/>
        <a:lstStyle/>
        <a:p>
          <a:endParaRPr lang="en-US"/>
        </a:p>
      </dgm:t>
    </dgm:pt>
    <dgm:pt modelId="{0E786416-D02A-4E3E-AC52-9B5747A4D26E}" type="pres">
      <dgm:prSet presAssocID="{1EC2C38B-98AE-44C4-AD68-7B102051070E}" presName="linear" presStyleCnt="0">
        <dgm:presLayoutVars>
          <dgm:animLvl val="lvl"/>
          <dgm:resizeHandles val="exact"/>
        </dgm:presLayoutVars>
      </dgm:prSet>
      <dgm:spPr/>
      <dgm:t>
        <a:bodyPr/>
        <a:lstStyle/>
        <a:p>
          <a:endParaRPr lang="en-US"/>
        </a:p>
      </dgm:t>
    </dgm:pt>
    <dgm:pt modelId="{503F8767-58A1-492C-878A-63D38E8C869C}" type="pres">
      <dgm:prSet presAssocID="{2C3C29E9-4B11-4F13-88BB-8BABE40621EF}" presName="parentText" presStyleLbl="node1" presStyleIdx="0" presStyleCnt="6">
        <dgm:presLayoutVars>
          <dgm:chMax val="0"/>
          <dgm:bulletEnabled val="1"/>
        </dgm:presLayoutVars>
      </dgm:prSet>
      <dgm:spPr/>
      <dgm:t>
        <a:bodyPr/>
        <a:lstStyle/>
        <a:p>
          <a:endParaRPr lang="en-US"/>
        </a:p>
      </dgm:t>
    </dgm:pt>
    <dgm:pt modelId="{9E88693D-ECCC-4933-B5AF-BC85D1123210}" type="pres">
      <dgm:prSet presAssocID="{571F35A7-5291-4933-9990-AE999D3F675F}" presName="spacer" presStyleCnt="0"/>
      <dgm:spPr/>
    </dgm:pt>
    <dgm:pt modelId="{7E23BD13-498C-423D-9DF4-A48D14E257C6}" type="pres">
      <dgm:prSet presAssocID="{33E8E2BD-1028-4EEB-BD08-D8A114B62805}" presName="parentText" presStyleLbl="node1" presStyleIdx="1" presStyleCnt="6">
        <dgm:presLayoutVars>
          <dgm:chMax val="0"/>
          <dgm:bulletEnabled val="1"/>
        </dgm:presLayoutVars>
      </dgm:prSet>
      <dgm:spPr/>
      <dgm:t>
        <a:bodyPr/>
        <a:lstStyle/>
        <a:p>
          <a:endParaRPr lang="en-US"/>
        </a:p>
      </dgm:t>
    </dgm:pt>
    <dgm:pt modelId="{B1989A59-BF95-4521-9030-C46D8F7C1A89}" type="pres">
      <dgm:prSet presAssocID="{07337C16-0DCC-40E0-8180-8CFF4AF7D819}" presName="spacer" presStyleCnt="0"/>
      <dgm:spPr/>
    </dgm:pt>
    <dgm:pt modelId="{A1B793F8-5184-4A66-87F0-908116326425}" type="pres">
      <dgm:prSet presAssocID="{7DC81288-0A5F-4684-8746-2BC66C52A9D9}" presName="parentText" presStyleLbl="node1" presStyleIdx="2" presStyleCnt="6">
        <dgm:presLayoutVars>
          <dgm:chMax val="0"/>
          <dgm:bulletEnabled val="1"/>
        </dgm:presLayoutVars>
      </dgm:prSet>
      <dgm:spPr/>
      <dgm:t>
        <a:bodyPr/>
        <a:lstStyle/>
        <a:p>
          <a:endParaRPr lang="en-US"/>
        </a:p>
      </dgm:t>
    </dgm:pt>
    <dgm:pt modelId="{B3E3A20F-C9FB-4216-8E0D-EC9AE0744404}" type="pres">
      <dgm:prSet presAssocID="{18808069-C5AC-4766-BDE9-A1ADE0253670}" presName="spacer" presStyleCnt="0"/>
      <dgm:spPr/>
    </dgm:pt>
    <dgm:pt modelId="{58427CA2-1840-49D2-844C-C9D287257C70}" type="pres">
      <dgm:prSet presAssocID="{67989D28-CF13-4229-99D9-FCCF34A326B1}" presName="parentText" presStyleLbl="node1" presStyleIdx="3" presStyleCnt="6">
        <dgm:presLayoutVars>
          <dgm:chMax val="0"/>
          <dgm:bulletEnabled val="1"/>
        </dgm:presLayoutVars>
      </dgm:prSet>
      <dgm:spPr/>
      <dgm:t>
        <a:bodyPr/>
        <a:lstStyle/>
        <a:p>
          <a:endParaRPr lang="en-US"/>
        </a:p>
      </dgm:t>
    </dgm:pt>
    <dgm:pt modelId="{9A9B8A4F-7287-4F4A-BA5F-850E708933FF}" type="pres">
      <dgm:prSet presAssocID="{2B84FC52-0ADA-4BB5-8E75-B537F385086B}" presName="spacer" presStyleCnt="0"/>
      <dgm:spPr/>
    </dgm:pt>
    <dgm:pt modelId="{BFCC3E6E-CD14-4E3D-9C11-80BD6CCEA286}" type="pres">
      <dgm:prSet presAssocID="{7FC2A4B7-3B88-471B-AA4D-CC3F0EF630F2}" presName="parentText" presStyleLbl="node1" presStyleIdx="4" presStyleCnt="6">
        <dgm:presLayoutVars>
          <dgm:chMax val="0"/>
          <dgm:bulletEnabled val="1"/>
        </dgm:presLayoutVars>
      </dgm:prSet>
      <dgm:spPr/>
      <dgm:t>
        <a:bodyPr/>
        <a:lstStyle/>
        <a:p>
          <a:endParaRPr lang="en-US"/>
        </a:p>
      </dgm:t>
    </dgm:pt>
    <dgm:pt modelId="{3EDD7AC6-6A65-4448-9E22-E6DFA4962255}" type="pres">
      <dgm:prSet presAssocID="{05C58234-A5DE-4DE8-BEEF-5B18E4FFB963}" presName="spacer" presStyleCnt="0"/>
      <dgm:spPr/>
    </dgm:pt>
    <dgm:pt modelId="{E0C8D936-F036-4413-A033-52AE16272B46}" type="pres">
      <dgm:prSet presAssocID="{3D70A46D-C869-4ACD-82BB-B80B20AED5F9}" presName="parentText" presStyleLbl="node1" presStyleIdx="5" presStyleCnt="6">
        <dgm:presLayoutVars>
          <dgm:chMax val="0"/>
          <dgm:bulletEnabled val="1"/>
        </dgm:presLayoutVars>
      </dgm:prSet>
      <dgm:spPr/>
      <dgm:t>
        <a:bodyPr/>
        <a:lstStyle/>
        <a:p>
          <a:endParaRPr lang="en-US"/>
        </a:p>
      </dgm:t>
    </dgm:pt>
  </dgm:ptLst>
  <dgm:cxnLst>
    <dgm:cxn modelId="{B0A3D6C8-2D97-42E6-A059-4E7A1C6F4D04}" srcId="{1EC2C38B-98AE-44C4-AD68-7B102051070E}" destId="{7FC2A4B7-3B88-471B-AA4D-CC3F0EF630F2}" srcOrd="4" destOrd="0" parTransId="{4FFC020F-40A8-4D2D-8FE4-53B0181303B8}" sibTransId="{05C58234-A5DE-4DE8-BEEF-5B18E4FFB963}"/>
    <dgm:cxn modelId="{2AA1EE42-EA44-4451-9CBF-E7F57F4335B4}" type="presOf" srcId="{3D70A46D-C869-4ACD-82BB-B80B20AED5F9}" destId="{E0C8D936-F036-4413-A033-52AE16272B46}" srcOrd="0" destOrd="0" presId="urn:microsoft.com/office/officeart/2005/8/layout/vList2"/>
    <dgm:cxn modelId="{2E6B3078-9DB5-454D-9857-1B5767032FEB}" type="presOf" srcId="{2C3C29E9-4B11-4F13-88BB-8BABE40621EF}" destId="{503F8767-58A1-492C-878A-63D38E8C869C}" srcOrd="0" destOrd="0" presId="urn:microsoft.com/office/officeart/2005/8/layout/vList2"/>
    <dgm:cxn modelId="{0DD51789-1151-4940-BDC8-0C5D5D30159B}" srcId="{1EC2C38B-98AE-44C4-AD68-7B102051070E}" destId="{33E8E2BD-1028-4EEB-BD08-D8A114B62805}" srcOrd="1" destOrd="0" parTransId="{9E7B34C3-59EA-4FA4-91E7-9B5B369A4FAC}" sibTransId="{07337C16-0DCC-40E0-8180-8CFF4AF7D819}"/>
    <dgm:cxn modelId="{DC1B90BA-E588-4DE5-A7A3-9B97689CEE24}" type="presOf" srcId="{1EC2C38B-98AE-44C4-AD68-7B102051070E}" destId="{0E786416-D02A-4E3E-AC52-9B5747A4D26E}" srcOrd="0" destOrd="0" presId="urn:microsoft.com/office/officeart/2005/8/layout/vList2"/>
    <dgm:cxn modelId="{27EF855D-3583-48F2-A514-CF473913E79E}" srcId="{1EC2C38B-98AE-44C4-AD68-7B102051070E}" destId="{3D70A46D-C869-4ACD-82BB-B80B20AED5F9}" srcOrd="5" destOrd="0" parTransId="{AC29A1D8-BC3D-4082-A7C9-5F4A63F4B5D3}" sibTransId="{F8DB2AD0-99D3-4EFD-B7E6-CC33F10162AC}"/>
    <dgm:cxn modelId="{BAD3D153-4877-4B70-92DF-B8C0E87B3C0A}" type="presOf" srcId="{7DC81288-0A5F-4684-8746-2BC66C52A9D9}" destId="{A1B793F8-5184-4A66-87F0-908116326425}" srcOrd="0" destOrd="0" presId="urn:microsoft.com/office/officeart/2005/8/layout/vList2"/>
    <dgm:cxn modelId="{1EA944C5-E314-4B45-9F5E-41FBA35B5914}" type="presOf" srcId="{33E8E2BD-1028-4EEB-BD08-D8A114B62805}" destId="{7E23BD13-498C-423D-9DF4-A48D14E257C6}" srcOrd="0" destOrd="0" presId="urn:microsoft.com/office/officeart/2005/8/layout/vList2"/>
    <dgm:cxn modelId="{895FEB48-D97E-4AAF-AFA5-F4FA9790B29F}" srcId="{1EC2C38B-98AE-44C4-AD68-7B102051070E}" destId="{67989D28-CF13-4229-99D9-FCCF34A326B1}" srcOrd="3" destOrd="0" parTransId="{48F72AA9-F4A1-493A-B35F-1F01D4D66678}" sibTransId="{2B84FC52-0ADA-4BB5-8E75-B537F385086B}"/>
    <dgm:cxn modelId="{E2DFFB96-002E-45B5-A14C-F18C4E98AC8C}" srcId="{1EC2C38B-98AE-44C4-AD68-7B102051070E}" destId="{7DC81288-0A5F-4684-8746-2BC66C52A9D9}" srcOrd="2" destOrd="0" parTransId="{FEBBBBA4-3FD3-49EA-9729-80C0DEFE2DDC}" sibTransId="{18808069-C5AC-4766-BDE9-A1ADE0253670}"/>
    <dgm:cxn modelId="{7DCFC634-6E99-4F68-B5D8-A6CF6929CFD7}" type="presOf" srcId="{67989D28-CF13-4229-99D9-FCCF34A326B1}" destId="{58427CA2-1840-49D2-844C-C9D287257C70}" srcOrd="0" destOrd="0" presId="urn:microsoft.com/office/officeart/2005/8/layout/vList2"/>
    <dgm:cxn modelId="{47BDD893-8B35-4DC0-8960-20BC2903BDCE}" srcId="{1EC2C38B-98AE-44C4-AD68-7B102051070E}" destId="{2C3C29E9-4B11-4F13-88BB-8BABE40621EF}" srcOrd="0" destOrd="0" parTransId="{DFC64561-E58D-43D2-ADDB-FF99143C64BC}" sibTransId="{571F35A7-5291-4933-9990-AE999D3F675F}"/>
    <dgm:cxn modelId="{C688DBF5-9D9E-4F3A-93C4-1CECDD2E974B}" type="presOf" srcId="{7FC2A4B7-3B88-471B-AA4D-CC3F0EF630F2}" destId="{BFCC3E6E-CD14-4E3D-9C11-80BD6CCEA286}" srcOrd="0" destOrd="0" presId="urn:microsoft.com/office/officeart/2005/8/layout/vList2"/>
    <dgm:cxn modelId="{040AF543-BCEC-404E-8EF0-2B055BB60B8E}" type="presParOf" srcId="{0E786416-D02A-4E3E-AC52-9B5747A4D26E}" destId="{503F8767-58A1-492C-878A-63D38E8C869C}" srcOrd="0" destOrd="0" presId="urn:microsoft.com/office/officeart/2005/8/layout/vList2"/>
    <dgm:cxn modelId="{CBC512EE-A29D-458E-8BD2-DEAEF75658B6}" type="presParOf" srcId="{0E786416-D02A-4E3E-AC52-9B5747A4D26E}" destId="{9E88693D-ECCC-4933-B5AF-BC85D1123210}" srcOrd="1" destOrd="0" presId="urn:microsoft.com/office/officeart/2005/8/layout/vList2"/>
    <dgm:cxn modelId="{AE0D54E8-D4C0-4ED5-ACF6-D09DF42B15A3}" type="presParOf" srcId="{0E786416-D02A-4E3E-AC52-9B5747A4D26E}" destId="{7E23BD13-498C-423D-9DF4-A48D14E257C6}" srcOrd="2" destOrd="0" presId="urn:microsoft.com/office/officeart/2005/8/layout/vList2"/>
    <dgm:cxn modelId="{3DA5D907-C157-4174-95AB-74F642E70EA8}" type="presParOf" srcId="{0E786416-D02A-4E3E-AC52-9B5747A4D26E}" destId="{B1989A59-BF95-4521-9030-C46D8F7C1A89}" srcOrd="3" destOrd="0" presId="urn:microsoft.com/office/officeart/2005/8/layout/vList2"/>
    <dgm:cxn modelId="{0594E55C-8268-44E6-B402-637110D80DB5}" type="presParOf" srcId="{0E786416-D02A-4E3E-AC52-9B5747A4D26E}" destId="{A1B793F8-5184-4A66-87F0-908116326425}" srcOrd="4" destOrd="0" presId="urn:microsoft.com/office/officeart/2005/8/layout/vList2"/>
    <dgm:cxn modelId="{A34ED8F0-B38B-4CE9-88FF-54925A0EE972}" type="presParOf" srcId="{0E786416-D02A-4E3E-AC52-9B5747A4D26E}" destId="{B3E3A20F-C9FB-4216-8E0D-EC9AE0744404}" srcOrd="5" destOrd="0" presId="urn:microsoft.com/office/officeart/2005/8/layout/vList2"/>
    <dgm:cxn modelId="{C941A963-8D2E-4F6E-B709-C889EBBADA11}" type="presParOf" srcId="{0E786416-D02A-4E3E-AC52-9B5747A4D26E}" destId="{58427CA2-1840-49D2-844C-C9D287257C70}" srcOrd="6" destOrd="0" presId="urn:microsoft.com/office/officeart/2005/8/layout/vList2"/>
    <dgm:cxn modelId="{50E2CC95-A2F1-49B9-B234-F3113125A681}" type="presParOf" srcId="{0E786416-D02A-4E3E-AC52-9B5747A4D26E}" destId="{9A9B8A4F-7287-4F4A-BA5F-850E708933FF}" srcOrd="7" destOrd="0" presId="urn:microsoft.com/office/officeart/2005/8/layout/vList2"/>
    <dgm:cxn modelId="{FA3C137B-A433-41A9-B120-23961AF40BFE}" type="presParOf" srcId="{0E786416-D02A-4E3E-AC52-9B5747A4D26E}" destId="{BFCC3E6E-CD14-4E3D-9C11-80BD6CCEA286}" srcOrd="8" destOrd="0" presId="urn:microsoft.com/office/officeart/2005/8/layout/vList2"/>
    <dgm:cxn modelId="{AAC6F039-2C6A-475B-850E-4AC05AD8A3CD}" type="presParOf" srcId="{0E786416-D02A-4E3E-AC52-9B5747A4D26E}" destId="{3EDD7AC6-6A65-4448-9E22-E6DFA4962255}" srcOrd="9" destOrd="0" presId="urn:microsoft.com/office/officeart/2005/8/layout/vList2"/>
    <dgm:cxn modelId="{999CF299-1C73-4594-8432-C3DE6673E125}" type="presParOf" srcId="{0E786416-D02A-4E3E-AC52-9B5747A4D26E}" destId="{E0C8D936-F036-4413-A033-52AE16272B46}" srcOrd="1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4490F626-E23B-4606-93F4-E93AA6D1DAF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3217E58-B2A6-42D5-986A-9301EF8BD216}">
      <dgm:prSet/>
      <dgm:spPr/>
      <dgm:t>
        <a:bodyPr/>
        <a:lstStyle/>
        <a:p>
          <a:pPr rtl="0"/>
          <a:r>
            <a:rPr lang="en-US" b="1" dirty="0" smtClean="0">
              <a:latin typeface="Tw Cen MT" pitchFamily="34" charset="0"/>
            </a:rPr>
            <a:t>4. Production Planning</a:t>
          </a:r>
          <a:endParaRPr lang="en-US" dirty="0">
            <a:latin typeface="Tw Cen MT" pitchFamily="34" charset="0"/>
          </a:endParaRPr>
        </a:p>
      </dgm:t>
    </dgm:pt>
    <dgm:pt modelId="{83381E84-23BD-4BB9-B49C-A165E8A48FC0}" type="parTrans" cxnId="{A149874C-4C2A-4030-9B4B-F9FA8FB6D545}">
      <dgm:prSet/>
      <dgm:spPr/>
      <dgm:t>
        <a:bodyPr/>
        <a:lstStyle/>
        <a:p>
          <a:endParaRPr lang="en-US"/>
        </a:p>
      </dgm:t>
    </dgm:pt>
    <dgm:pt modelId="{97A1A166-36CC-4410-ABCC-64F6620C9017}" type="sibTrans" cxnId="{A149874C-4C2A-4030-9B4B-F9FA8FB6D545}">
      <dgm:prSet/>
      <dgm:spPr/>
      <dgm:t>
        <a:bodyPr/>
        <a:lstStyle/>
        <a:p>
          <a:endParaRPr lang="en-US"/>
        </a:p>
      </dgm:t>
    </dgm:pt>
    <dgm:pt modelId="{B4A2D5A7-17C5-446D-B664-51DE4DA0C299}">
      <dgm:prSet/>
      <dgm:spPr/>
      <dgm:t>
        <a:bodyPr/>
        <a:lstStyle/>
        <a:p>
          <a:pPr rtl="0"/>
          <a:r>
            <a:rPr lang="en-US" dirty="0" smtClean="0">
              <a:latin typeface="Tw Cen MT" pitchFamily="34" charset="0"/>
            </a:rPr>
            <a:t>Production management includes production planning. Here, the production manager decides about the routing and scheduling.</a:t>
          </a:r>
          <a:endParaRPr lang="en-US" dirty="0">
            <a:latin typeface="Tw Cen MT" pitchFamily="34" charset="0"/>
          </a:endParaRPr>
        </a:p>
      </dgm:t>
    </dgm:pt>
    <dgm:pt modelId="{F8E4CF5A-6B2F-4E1F-8036-B0A89EEF0511}" type="parTrans" cxnId="{7B964114-F9C3-4F34-A396-66009245700B}">
      <dgm:prSet/>
      <dgm:spPr/>
      <dgm:t>
        <a:bodyPr/>
        <a:lstStyle/>
        <a:p>
          <a:endParaRPr lang="en-US"/>
        </a:p>
      </dgm:t>
    </dgm:pt>
    <dgm:pt modelId="{85688063-A633-496A-9316-5EB7C86C7CD5}" type="sibTrans" cxnId="{7B964114-F9C3-4F34-A396-66009245700B}">
      <dgm:prSet/>
      <dgm:spPr/>
      <dgm:t>
        <a:bodyPr/>
        <a:lstStyle/>
        <a:p>
          <a:endParaRPr lang="en-US"/>
        </a:p>
      </dgm:t>
    </dgm:pt>
    <dgm:pt modelId="{BA37E23A-80E4-4B8A-B199-6D173ED3A8D3}">
      <dgm:prSet/>
      <dgm:spPr/>
      <dgm:t>
        <a:bodyPr/>
        <a:lstStyle/>
        <a:p>
          <a:pPr rtl="0"/>
          <a:r>
            <a:rPr lang="en-US" dirty="0" smtClean="0">
              <a:latin typeface="Tw Cen MT" pitchFamily="34" charset="0"/>
            </a:rPr>
            <a:t>Routing means deciding the path of work and the sequence of operations. The main objective of routing is to find out the best and most economical sequence of operations to be followed in the manufacturing process. Routing ensures a smooth flow of work.</a:t>
          </a:r>
          <a:endParaRPr lang="en-US" dirty="0">
            <a:latin typeface="Tw Cen MT" pitchFamily="34" charset="0"/>
          </a:endParaRPr>
        </a:p>
      </dgm:t>
    </dgm:pt>
    <dgm:pt modelId="{10CAB198-258E-47AD-988A-B5E9561AB461}" type="parTrans" cxnId="{2854CEBB-FBF9-4E4B-B9C7-D6EBE14F152E}">
      <dgm:prSet/>
      <dgm:spPr/>
      <dgm:t>
        <a:bodyPr/>
        <a:lstStyle/>
        <a:p>
          <a:endParaRPr lang="en-US"/>
        </a:p>
      </dgm:t>
    </dgm:pt>
    <dgm:pt modelId="{3FA88B40-7617-44B6-9972-3DA2235AA3A0}" type="sibTrans" cxnId="{2854CEBB-FBF9-4E4B-B9C7-D6EBE14F152E}">
      <dgm:prSet/>
      <dgm:spPr/>
      <dgm:t>
        <a:bodyPr/>
        <a:lstStyle/>
        <a:p>
          <a:endParaRPr lang="en-US"/>
        </a:p>
      </dgm:t>
    </dgm:pt>
    <dgm:pt modelId="{89E340E9-B4D3-41BE-B158-166AF5E5861A}">
      <dgm:prSet/>
      <dgm:spPr/>
      <dgm:t>
        <a:bodyPr/>
        <a:lstStyle/>
        <a:p>
          <a:pPr rtl="0"/>
          <a:r>
            <a:rPr lang="en-US" dirty="0" smtClean="0">
              <a:latin typeface="Tw Cen MT" pitchFamily="34" charset="0"/>
            </a:rPr>
            <a:t>Scheduling means to decide when to start and when to complete a particular production activity. </a:t>
          </a:r>
          <a:endParaRPr lang="en-US" b="1" dirty="0">
            <a:latin typeface="Tw Cen MT" pitchFamily="34" charset="0"/>
          </a:endParaRPr>
        </a:p>
      </dgm:t>
    </dgm:pt>
    <dgm:pt modelId="{9F3A4807-648B-436A-8A57-1B418CA4315F}" type="parTrans" cxnId="{2FF7E49F-E120-4E4F-B78C-2285238B3C22}">
      <dgm:prSet/>
      <dgm:spPr/>
      <dgm:t>
        <a:bodyPr/>
        <a:lstStyle/>
        <a:p>
          <a:endParaRPr lang="en-US"/>
        </a:p>
      </dgm:t>
    </dgm:pt>
    <dgm:pt modelId="{0F0660E0-EF17-44D9-A4A0-80A509CD027F}" type="sibTrans" cxnId="{2FF7E49F-E120-4E4F-B78C-2285238B3C22}">
      <dgm:prSet/>
      <dgm:spPr/>
      <dgm:t>
        <a:bodyPr/>
        <a:lstStyle/>
        <a:p>
          <a:endParaRPr lang="en-US"/>
        </a:p>
      </dgm:t>
    </dgm:pt>
    <dgm:pt modelId="{4164F187-FB17-4B31-BBAF-4CCA7B750FCE}" type="pres">
      <dgm:prSet presAssocID="{4490F626-E23B-4606-93F4-E93AA6D1DAF7}" presName="linear" presStyleCnt="0">
        <dgm:presLayoutVars>
          <dgm:animLvl val="lvl"/>
          <dgm:resizeHandles val="exact"/>
        </dgm:presLayoutVars>
      </dgm:prSet>
      <dgm:spPr/>
      <dgm:t>
        <a:bodyPr/>
        <a:lstStyle/>
        <a:p>
          <a:endParaRPr lang="en-US"/>
        </a:p>
      </dgm:t>
    </dgm:pt>
    <dgm:pt modelId="{96BE409A-9E00-4D69-8AA3-B780430AB940}" type="pres">
      <dgm:prSet presAssocID="{73217E58-B2A6-42D5-986A-9301EF8BD216}" presName="parentText" presStyleLbl="node1" presStyleIdx="0" presStyleCnt="4" custLinFactY="-56549" custLinFactNeighborY="-100000">
        <dgm:presLayoutVars>
          <dgm:chMax val="0"/>
          <dgm:bulletEnabled val="1"/>
        </dgm:presLayoutVars>
      </dgm:prSet>
      <dgm:spPr/>
      <dgm:t>
        <a:bodyPr/>
        <a:lstStyle/>
        <a:p>
          <a:endParaRPr lang="en-US"/>
        </a:p>
      </dgm:t>
    </dgm:pt>
    <dgm:pt modelId="{D4641E9D-9EF8-478F-803B-2B951E135736}" type="pres">
      <dgm:prSet presAssocID="{97A1A166-36CC-4410-ABCC-64F6620C9017}" presName="spacer" presStyleCnt="0"/>
      <dgm:spPr/>
    </dgm:pt>
    <dgm:pt modelId="{5B5D8EEA-5850-4355-949E-F6CD38FA6954}" type="pres">
      <dgm:prSet presAssocID="{B4A2D5A7-17C5-446D-B664-51DE4DA0C299}" presName="parentText" presStyleLbl="node1" presStyleIdx="1" presStyleCnt="4" custLinFactY="-56549" custLinFactNeighborY="-100000">
        <dgm:presLayoutVars>
          <dgm:chMax val="0"/>
          <dgm:bulletEnabled val="1"/>
        </dgm:presLayoutVars>
      </dgm:prSet>
      <dgm:spPr/>
      <dgm:t>
        <a:bodyPr/>
        <a:lstStyle/>
        <a:p>
          <a:endParaRPr lang="en-US"/>
        </a:p>
      </dgm:t>
    </dgm:pt>
    <dgm:pt modelId="{760FB78E-BE77-44A4-8460-C28A2DD1AB0D}" type="pres">
      <dgm:prSet presAssocID="{85688063-A633-496A-9316-5EB7C86C7CD5}" presName="spacer" presStyleCnt="0"/>
      <dgm:spPr/>
    </dgm:pt>
    <dgm:pt modelId="{A1F512B8-FFF6-4F59-A3FE-280A9E74E965}" type="pres">
      <dgm:prSet presAssocID="{BA37E23A-80E4-4B8A-B199-6D173ED3A8D3}" presName="parentText" presStyleLbl="node1" presStyleIdx="2" presStyleCnt="4" custLinFactY="-56549" custLinFactNeighborY="-100000">
        <dgm:presLayoutVars>
          <dgm:chMax val="0"/>
          <dgm:bulletEnabled val="1"/>
        </dgm:presLayoutVars>
      </dgm:prSet>
      <dgm:spPr/>
      <dgm:t>
        <a:bodyPr/>
        <a:lstStyle/>
        <a:p>
          <a:endParaRPr lang="en-US"/>
        </a:p>
      </dgm:t>
    </dgm:pt>
    <dgm:pt modelId="{BD1F297E-4CCB-48E1-B216-571BEBE6B667}" type="pres">
      <dgm:prSet presAssocID="{3FA88B40-7617-44B6-9972-3DA2235AA3A0}" presName="spacer" presStyleCnt="0"/>
      <dgm:spPr/>
    </dgm:pt>
    <dgm:pt modelId="{75D221D9-48EC-4ECC-8FD0-2A4A5EDA7F4D}" type="pres">
      <dgm:prSet presAssocID="{89E340E9-B4D3-41BE-B158-166AF5E5861A}" presName="parentText" presStyleLbl="node1" presStyleIdx="3" presStyleCnt="4" custLinFactY="-56549" custLinFactNeighborY="-100000">
        <dgm:presLayoutVars>
          <dgm:chMax val="0"/>
          <dgm:bulletEnabled val="1"/>
        </dgm:presLayoutVars>
      </dgm:prSet>
      <dgm:spPr/>
      <dgm:t>
        <a:bodyPr/>
        <a:lstStyle/>
        <a:p>
          <a:endParaRPr lang="en-US"/>
        </a:p>
      </dgm:t>
    </dgm:pt>
  </dgm:ptLst>
  <dgm:cxnLst>
    <dgm:cxn modelId="{A48F6495-24C1-4D1B-9AB8-01311EAA9A73}" type="presOf" srcId="{BA37E23A-80E4-4B8A-B199-6D173ED3A8D3}" destId="{A1F512B8-FFF6-4F59-A3FE-280A9E74E965}" srcOrd="0" destOrd="0" presId="urn:microsoft.com/office/officeart/2005/8/layout/vList2"/>
    <dgm:cxn modelId="{D69F3BE4-E7FB-4DDF-8D4E-0C075E4B2EB5}" type="presOf" srcId="{73217E58-B2A6-42D5-986A-9301EF8BD216}" destId="{96BE409A-9E00-4D69-8AA3-B780430AB940}" srcOrd="0" destOrd="0" presId="urn:microsoft.com/office/officeart/2005/8/layout/vList2"/>
    <dgm:cxn modelId="{199739EE-FDA4-4533-9975-932F734D2548}" type="presOf" srcId="{B4A2D5A7-17C5-446D-B664-51DE4DA0C299}" destId="{5B5D8EEA-5850-4355-949E-F6CD38FA6954}" srcOrd="0" destOrd="0" presId="urn:microsoft.com/office/officeart/2005/8/layout/vList2"/>
    <dgm:cxn modelId="{C8B615C3-4B41-4CA9-8E99-3D1FEE71B141}" type="presOf" srcId="{89E340E9-B4D3-41BE-B158-166AF5E5861A}" destId="{75D221D9-48EC-4ECC-8FD0-2A4A5EDA7F4D}" srcOrd="0" destOrd="0" presId="urn:microsoft.com/office/officeart/2005/8/layout/vList2"/>
    <dgm:cxn modelId="{7B964114-F9C3-4F34-A396-66009245700B}" srcId="{4490F626-E23B-4606-93F4-E93AA6D1DAF7}" destId="{B4A2D5A7-17C5-446D-B664-51DE4DA0C299}" srcOrd="1" destOrd="0" parTransId="{F8E4CF5A-6B2F-4E1F-8036-B0A89EEF0511}" sibTransId="{85688063-A633-496A-9316-5EB7C86C7CD5}"/>
    <dgm:cxn modelId="{2FF7E49F-E120-4E4F-B78C-2285238B3C22}" srcId="{4490F626-E23B-4606-93F4-E93AA6D1DAF7}" destId="{89E340E9-B4D3-41BE-B158-166AF5E5861A}" srcOrd="3" destOrd="0" parTransId="{9F3A4807-648B-436A-8A57-1B418CA4315F}" sibTransId="{0F0660E0-EF17-44D9-A4A0-80A509CD027F}"/>
    <dgm:cxn modelId="{A149874C-4C2A-4030-9B4B-F9FA8FB6D545}" srcId="{4490F626-E23B-4606-93F4-E93AA6D1DAF7}" destId="{73217E58-B2A6-42D5-986A-9301EF8BD216}" srcOrd="0" destOrd="0" parTransId="{83381E84-23BD-4BB9-B49C-A165E8A48FC0}" sibTransId="{97A1A166-36CC-4410-ABCC-64F6620C9017}"/>
    <dgm:cxn modelId="{2854CEBB-FBF9-4E4B-B9C7-D6EBE14F152E}" srcId="{4490F626-E23B-4606-93F4-E93AA6D1DAF7}" destId="{BA37E23A-80E4-4B8A-B199-6D173ED3A8D3}" srcOrd="2" destOrd="0" parTransId="{10CAB198-258E-47AD-988A-B5E9561AB461}" sibTransId="{3FA88B40-7617-44B6-9972-3DA2235AA3A0}"/>
    <dgm:cxn modelId="{CEEEF62A-0F93-494A-8DC4-C4E5710E4F55}" type="presOf" srcId="{4490F626-E23B-4606-93F4-E93AA6D1DAF7}" destId="{4164F187-FB17-4B31-BBAF-4CCA7B750FCE}" srcOrd="0" destOrd="0" presId="urn:microsoft.com/office/officeart/2005/8/layout/vList2"/>
    <dgm:cxn modelId="{C4F359BB-F95D-4B1A-8E46-25B85AD6BDF9}" type="presParOf" srcId="{4164F187-FB17-4B31-BBAF-4CCA7B750FCE}" destId="{96BE409A-9E00-4D69-8AA3-B780430AB940}" srcOrd="0" destOrd="0" presId="urn:microsoft.com/office/officeart/2005/8/layout/vList2"/>
    <dgm:cxn modelId="{86CCF579-B5B8-447A-942C-5444784B66A8}" type="presParOf" srcId="{4164F187-FB17-4B31-BBAF-4CCA7B750FCE}" destId="{D4641E9D-9EF8-478F-803B-2B951E135736}" srcOrd="1" destOrd="0" presId="urn:microsoft.com/office/officeart/2005/8/layout/vList2"/>
    <dgm:cxn modelId="{9857C4D2-B7D1-49B2-9682-424CCE4937C8}" type="presParOf" srcId="{4164F187-FB17-4B31-BBAF-4CCA7B750FCE}" destId="{5B5D8EEA-5850-4355-949E-F6CD38FA6954}" srcOrd="2" destOrd="0" presId="urn:microsoft.com/office/officeart/2005/8/layout/vList2"/>
    <dgm:cxn modelId="{C8E009EC-DC19-4167-8BAD-C2070E730648}" type="presParOf" srcId="{4164F187-FB17-4B31-BBAF-4CCA7B750FCE}" destId="{760FB78E-BE77-44A4-8460-C28A2DD1AB0D}" srcOrd="3" destOrd="0" presId="urn:microsoft.com/office/officeart/2005/8/layout/vList2"/>
    <dgm:cxn modelId="{555ACFAE-B357-4971-9091-5C7E9403E48A}" type="presParOf" srcId="{4164F187-FB17-4B31-BBAF-4CCA7B750FCE}" destId="{A1F512B8-FFF6-4F59-A3FE-280A9E74E965}" srcOrd="4" destOrd="0" presId="urn:microsoft.com/office/officeart/2005/8/layout/vList2"/>
    <dgm:cxn modelId="{3F2FDA1D-ED60-465C-863C-61F0BDCF0C1A}" type="presParOf" srcId="{4164F187-FB17-4B31-BBAF-4CCA7B750FCE}" destId="{BD1F297E-4CCB-48E1-B216-571BEBE6B667}" srcOrd="5" destOrd="0" presId="urn:microsoft.com/office/officeart/2005/8/layout/vList2"/>
    <dgm:cxn modelId="{DE3BB2B8-B884-4932-9342-D12E25EA132E}" type="presParOf" srcId="{4164F187-FB17-4B31-BBAF-4CCA7B750FCE}" destId="{75D221D9-48EC-4ECC-8FD0-2A4A5EDA7F4D}" srcOrd="6"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3BB0A1DA-B84D-4FB4-9B22-2E51C4B1232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3D1CF27-ED20-4123-9646-457742FE1E7B}">
      <dgm:prSet/>
      <dgm:spPr/>
      <dgm:t>
        <a:bodyPr/>
        <a:lstStyle/>
        <a:p>
          <a:pPr rtl="0"/>
          <a:r>
            <a:rPr lang="en-US" b="1" dirty="0" smtClean="0">
              <a:latin typeface="Tw Cen MT" pitchFamily="34" charset="0"/>
            </a:rPr>
            <a:t>5. Production Control</a:t>
          </a:r>
          <a:endParaRPr lang="en-US" dirty="0">
            <a:latin typeface="Tw Cen MT" pitchFamily="34" charset="0"/>
          </a:endParaRPr>
        </a:p>
      </dgm:t>
    </dgm:pt>
    <dgm:pt modelId="{49E20A67-2137-4EAE-B961-615AB76B13E6}" type="parTrans" cxnId="{88AD3620-5742-4D20-A584-2D72894C82AC}">
      <dgm:prSet/>
      <dgm:spPr/>
      <dgm:t>
        <a:bodyPr/>
        <a:lstStyle/>
        <a:p>
          <a:endParaRPr lang="en-US"/>
        </a:p>
      </dgm:t>
    </dgm:pt>
    <dgm:pt modelId="{D120B0F8-E9D7-4D22-87DF-31C309440DB3}" type="sibTrans" cxnId="{88AD3620-5742-4D20-A584-2D72894C82AC}">
      <dgm:prSet/>
      <dgm:spPr/>
      <dgm:t>
        <a:bodyPr/>
        <a:lstStyle/>
        <a:p>
          <a:endParaRPr lang="en-US"/>
        </a:p>
      </dgm:t>
    </dgm:pt>
    <dgm:pt modelId="{725D8FBF-5998-4A63-9156-E67B615C527D}">
      <dgm:prSet/>
      <dgm:spPr/>
      <dgm:t>
        <a:bodyPr/>
        <a:lstStyle/>
        <a:p>
          <a:pPr rtl="0"/>
          <a:r>
            <a:rPr lang="en-US" dirty="0" smtClean="0">
              <a:latin typeface="Tw Cen MT" pitchFamily="34" charset="0"/>
            </a:rPr>
            <a:t>Production management also includes production control. The manager has to monitor and control the production. He has to find out whether the actual production is done as per plans or not.</a:t>
          </a:r>
          <a:endParaRPr lang="en-US" dirty="0">
            <a:latin typeface="Tw Cen MT" pitchFamily="34" charset="0"/>
          </a:endParaRPr>
        </a:p>
      </dgm:t>
    </dgm:pt>
    <dgm:pt modelId="{7C0DA86D-E61A-4693-9801-6F6AEC43E4CB}" type="parTrans" cxnId="{2FCEABEC-E33F-44E1-94BB-68E6B7C6F7C3}">
      <dgm:prSet/>
      <dgm:spPr/>
      <dgm:t>
        <a:bodyPr/>
        <a:lstStyle/>
        <a:p>
          <a:endParaRPr lang="en-US"/>
        </a:p>
      </dgm:t>
    </dgm:pt>
    <dgm:pt modelId="{90945C5D-C780-4549-9116-535BBAA401AD}" type="sibTrans" cxnId="{2FCEABEC-E33F-44E1-94BB-68E6B7C6F7C3}">
      <dgm:prSet/>
      <dgm:spPr/>
      <dgm:t>
        <a:bodyPr/>
        <a:lstStyle/>
        <a:p>
          <a:endParaRPr lang="en-US"/>
        </a:p>
      </dgm:t>
    </dgm:pt>
    <dgm:pt modelId="{56D43C04-1854-4007-999A-A14E772CFF62}">
      <dgm:prSet/>
      <dgm:spPr/>
      <dgm:t>
        <a:bodyPr/>
        <a:lstStyle/>
        <a:p>
          <a:pPr rtl="0"/>
          <a:r>
            <a:rPr lang="en-US" dirty="0" smtClean="0">
              <a:latin typeface="Tw Cen MT" pitchFamily="34" charset="0"/>
            </a:rPr>
            <a:t>He has to compare actual production with the plans and finds out the deviations. He then takes necessary steps to correct these deviations.</a:t>
          </a:r>
          <a:endParaRPr lang="en-US" b="1" dirty="0">
            <a:latin typeface="Tw Cen MT" pitchFamily="34" charset="0"/>
          </a:endParaRPr>
        </a:p>
      </dgm:t>
    </dgm:pt>
    <dgm:pt modelId="{3D65959D-6878-45ED-B8C0-44B8DA84F728}" type="parTrans" cxnId="{B57E27F3-9045-4D2A-91B3-CA4166275592}">
      <dgm:prSet/>
      <dgm:spPr/>
      <dgm:t>
        <a:bodyPr/>
        <a:lstStyle/>
        <a:p>
          <a:endParaRPr lang="en-US"/>
        </a:p>
      </dgm:t>
    </dgm:pt>
    <dgm:pt modelId="{171422AE-2BF0-4F65-8DF6-1F3F034BD3DE}" type="sibTrans" cxnId="{B57E27F3-9045-4D2A-91B3-CA4166275592}">
      <dgm:prSet/>
      <dgm:spPr/>
      <dgm:t>
        <a:bodyPr/>
        <a:lstStyle/>
        <a:p>
          <a:endParaRPr lang="en-US"/>
        </a:p>
      </dgm:t>
    </dgm:pt>
    <dgm:pt modelId="{83F72AB2-5406-4874-ACF4-B7EAF04163DE}" type="pres">
      <dgm:prSet presAssocID="{3BB0A1DA-B84D-4FB4-9B22-2E51C4B1232B}" presName="linear" presStyleCnt="0">
        <dgm:presLayoutVars>
          <dgm:animLvl val="lvl"/>
          <dgm:resizeHandles val="exact"/>
        </dgm:presLayoutVars>
      </dgm:prSet>
      <dgm:spPr/>
      <dgm:t>
        <a:bodyPr/>
        <a:lstStyle/>
        <a:p>
          <a:endParaRPr lang="en-US"/>
        </a:p>
      </dgm:t>
    </dgm:pt>
    <dgm:pt modelId="{0BD065D0-6C12-4EC0-9E52-FEAA1B9B4420}" type="pres">
      <dgm:prSet presAssocID="{33D1CF27-ED20-4123-9646-457742FE1E7B}" presName="parentText" presStyleLbl="node1" presStyleIdx="0" presStyleCnt="3" custLinFactY="-17006" custLinFactNeighborY="-100000">
        <dgm:presLayoutVars>
          <dgm:chMax val="0"/>
          <dgm:bulletEnabled val="1"/>
        </dgm:presLayoutVars>
      </dgm:prSet>
      <dgm:spPr/>
      <dgm:t>
        <a:bodyPr/>
        <a:lstStyle/>
        <a:p>
          <a:endParaRPr lang="en-US"/>
        </a:p>
      </dgm:t>
    </dgm:pt>
    <dgm:pt modelId="{2D870156-43A1-4D51-9A62-B7D26036566E}" type="pres">
      <dgm:prSet presAssocID="{D120B0F8-E9D7-4D22-87DF-31C309440DB3}" presName="spacer" presStyleCnt="0"/>
      <dgm:spPr/>
    </dgm:pt>
    <dgm:pt modelId="{673E6E44-3FE2-4AF9-A80A-CB71DA48E826}" type="pres">
      <dgm:prSet presAssocID="{725D8FBF-5998-4A63-9156-E67B615C527D}" presName="parentText" presStyleLbl="node1" presStyleIdx="1" presStyleCnt="3" custLinFactY="-14681" custLinFactNeighborY="-100000">
        <dgm:presLayoutVars>
          <dgm:chMax val="0"/>
          <dgm:bulletEnabled val="1"/>
        </dgm:presLayoutVars>
      </dgm:prSet>
      <dgm:spPr/>
      <dgm:t>
        <a:bodyPr/>
        <a:lstStyle/>
        <a:p>
          <a:endParaRPr lang="en-US"/>
        </a:p>
      </dgm:t>
    </dgm:pt>
    <dgm:pt modelId="{E83ECEF2-4C34-4D7F-ABD1-31894BD00833}" type="pres">
      <dgm:prSet presAssocID="{90945C5D-C780-4549-9116-535BBAA401AD}" presName="spacer" presStyleCnt="0"/>
      <dgm:spPr/>
    </dgm:pt>
    <dgm:pt modelId="{2955C7CB-F41A-4AEB-A9D3-441E532CA275}" type="pres">
      <dgm:prSet presAssocID="{56D43C04-1854-4007-999A-A14E772CFF62}" presName="parentText" presStyleLbl="node1" presStyleIdx="2" presStyleCnt="3" custLinFactY="-18330" custLinFactNeighborY="-100000">
        <dgm:presLayoutVars>
          <dgm:chMax val="0"/>
          <dgm:bulletEnabled val="1"/>
        </dgm:presLayoutVars>
      </dgm:prSet>
      <dgm:spPr/>
      <dgm:t>
        <a:bodyPr/>
        <a:lstStyle/>
        <a:p>
          <a:endParaRPr lang="en-US"/>
        </a:p>
      </dgm:t>
    </dgm:pt>
  </dgm:ptLst>
  <dgm:cxnLst>
    <dgm:cxn modelId="{31D1D474-8BD9-418B-B3F6-B8AF9D90E390}" type="presOf" srcId="{3BB0A1DA-B84D-4FB4-9B22-2E51C4B1232B}" destId="{83F72AB2-5406-4874-ACF4-B7EAF04163DE}" srcOrd="0" destOrd="0" presId="urn:microsoft.com/office/officeart/2005/8/layout/vList2"/>
    <dgm:cxn modelId="{AFB19EFA-D942-4ABE-A82D-2915E00CABB2}" type="presOf" srcId="{33D1CF27-ED20-4123-9646-457742FE1E7B}" destId="{0BD065D0-6C12-4EC0-9E52-FEAA1B9B4420}" srcOrd="0" destOrd="0" presId="urn:microsoft.com/office/officeart/2005/8/layout/vList2"/>
    <dgm:cxn modelId="{2FCEABEC-E33F-44E1-94BB-68E6B7C6F7C3}" srcId="{3BB0A1DA-B84D-4FB4-9B22-2E51C4B1232B}" destId="{725D8FBF-5998-4A63-9156-E67B615C527D}" srcOrd="1" destOrd="0" parTransId="{7C0DA86D-E61A-4693-9801-6F6AEC43E4CB}" sibTransId="{90945C5D-C780-4549-9116-535BBAA401AD}"/>
    <dgm:cxn modelId="{0BE7B2B4-69C9-4587-AE8C-E130C81C7536}" type="presOf" srcId="{56D43C04-1854-4007-999A-A14E772CFF62}" destId="{2955C7CB-F41A-4AEB-A9D3-441E532CA275}" srcOrd="0" destOrd="0" presId="urn:microsoft.com/office/officeart/2005/8/layout/vList2"/>
    <dgm:cxn modelId="{112A455C-D08A-40EE-8C5E-5FA7DE8201E1}" type="presOf" srcId="{725D8FBF-5998-4A63-9156-E67B615C527D}" destId="{673E6E44-3FE2-4AF9-A80A-CB71DA48E826}" srcOrd="0" destOrd="0" presId="urn:microsoft.com/office/officeart/2005/8/layout/vList2"/>
    <dgm:cxn modelId="{B57E27F3-9045-4D2A-91B3-CA4166275592}" srcId="{3BB0A1DA-B84D-4FB4-9B22-2E51C4B1232B}" destId="{56D43C04-1854-4007-999A-A14E772CFF62}" srcOrd="2" destOrd="0" parTransId="{3D65959D-6878-45ED-B8C0-44B8DA84F728}" sibTransId="{171422AE-2BF0-4F65-8DF6-1F3F034BD3DE}"/>
    <dgm:cxn modelId="{88AD3620-5742-4D20-A584-2D72894C82AC}" srcId="{3BB0A1DA-B84D-4FB4-9B22-2E51C4B1232B}" destId="{33D1CF27-ED20-4123-9646-457742FE1E7B}" srcOrd="0" destOrd="0" parTransId="{49E20A67-2137-4EAE-B961-615AB76B13E6}" sibTransId="{D120B0F8-E9D7-4D22-87DF-31C309440DB3}"/>
    <dgm:cxn modelId="{4C092B57-7726-451D-8935-D7A76D9DEF48}" type="presParOf" srcId="{83F72AB2-5406-4874-ACF4-B7EAF04163DE}" destId="{0BD065D0-6C12-4EC0-9E52-FEAA1B9B4420}" srcOrd="0" destOrd="0" presId="urn:microsoft.com/office/officeart/2005/8/layout/vList2"/>
    <dgm:cxn modelId="{77A5B2A4-FFDC-458F-8540-65EAE91A6498}" type="presParOf" srcId="{83F72AB2-5406-4874-ACF4-B7EAF04163DE}" destId="{2D870156-43A1-4D51-9A62-B7D26036566E}" srcOrd="1" destOrd="0" presId="urn:microsoft.com/office/officeart/2005/8/layout/vList2"/>
    <dgm:cxn modelId="{51FDA8D5-6067-4F4C-98B1-237B46F3CB4A}" type="presParOf" srcId="{83F72AB2-5406-4874-ACF4-B7EAF04163DE}" destId="{673E6E44-3FE2-4AF9-A80A-CB71DA48E826}" srcOrd="2" destOrd="0" presId="urn:microsoft.com/office/officeart/2005/8/layout/vList2"/>
    <dgm:cxn modelId="{4BBE8D6C-B80D-4302-9B3F-082A135B5177}" type="presParOf" srcId="{83F72AB2-5406-4874-ACF4-B7EAF04163DE}" destId="{E83ECEF2-4C34-4D7F-ABD1-31894BD00833}" srcOrd="3" destOrd="0" presId="urn:microsoft.com/office/officeart/2005/8/layout/vList2"/>
    <dgm:cxn modelId="{AE57F80C-B375-440C-B5B4-DCB373ABB136}" type="presParOf" srcId="{83F72AB2-5406-4874-ACF4-B7EAF04163DE}" destId="{2955C7CB-F41A-4AEB-A9D3-441E532CA275}" srcOrd="4"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AE3A4348-E946-41EA-9DE2-2078E20A5A5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6B89786-F3DA-488D-81E0-95DCF632BB9B}">
      <dgm:prSet/>
      <dgm:spPr/>
      <dgm:t>
        <a:bodyPr/>
        <a:lstStyle/>
        <a:p>
          <a:pPr rtl="0"/>
          <a:r>
            <a:rPr lang="en-US" b="1" dirty="0" smtClean="0">
              <a:latin typeface="Tw Cen MT" pitchFamily="34" charset="0"/>
            </a:rPr>
            <a:t>6. Quality and Cost Control</a:t>
          </a:r>
          <a:endParaRPr lang="en-US" dirty="0">
            <a:latin typeface="Tw Cen MT" pitchFamily="34" charset="0"/>
          </a:endParaRPr>
        </a:p>
      </dgm:t>
    </dgm:pt>
    <dgm:pt modelId="{36AFC43C-49EC-4B34-ACB2-5D9CCFF141EB}" type="parTrans" cxnId="{B9497581-5C4F-4C4A-976E-1F410A98110B}">
      <dgm:prSet/>
      <dgm:spPr/>
      <dgm:t>
        <a:bodyPr/>
        <a:lstStyle/>
        <a:p>
          <a:endParaRPr lang="en-US"/>
        </a:p>
      </dgm:t>
    </dgm:pt>
    <dgm:pt modelId="{80F77E19-1966-47BB-99CB-04A4E90B498A}" type="sibTrans" cxnId="{B9497581-5C4F-4C4A-976E-1F410A98110B}">
      <dgm:prSet/>
      <dgm:spPr/>
      <dgm:t>
        <a:bodyPr/>
        <a:lstStyle/>
        <a:p>
          <a:endParaRPr lang="en-US"/>
        </a:p>
      </dgm:t>
    </dgm:pt>
    <dgm:pt modelId="{0C712218-35C1-4D24-A0B3-C6726A0668F3}">
      <dgm:prSet/>
      <dgm:spPr/>
      <dgm:t>
        <a:bodyPr/>
        <a:lstStyle/>
        <a:p>
          <a:pPr rtl="0"/>
          <a:r>
            <a:rPr lang="en-US" dirty="0" smtClean="0">
              <a:latin typeface="Tw Cen MT" pitchFamily="34" charset="0"/>
            </a:rPr>
            <a:t>Production management also includes quality and cost control. Quality and Cost Control are given a lot of importance in today's competitive world. </a:t>
          </a:r>
          <a:endParaRPr lang="en-US" dirty="0">
            <a:latin typeface="Tw Cen MT" pitchFamily="34" charset="0"/>
          </a:endParaRPr>
        </a:p>
      </dgm:t>
    </dgm:pt>
    <dgm:pt modelId="{783D4E95-2CC4-42B0-AB0F-67E1EB8CD980}" type="parTrans" cxnId="{080F1925-B4BE-4D7F-9E7A-7D9D223DF776}">
      <dgm:prSet/>
      <dgm:spPr/>
      <dgm:t>
        <a:bodyPr/>
        <a:lstStyle/>
        <a:p>
          <a:endParaRPr lang="en-US"/>
        </a:p>
      </dgm:t>
    </dgm:pt>
    <dgm:pt modelId="{17B38B14-F1C5-4FAA-A746-32C0D8A8EA10}" type="sibTrans" cxnId="{080F1925-B4BE-4D7F-9E7A-7D9D223DF776}">
      <dgm:prSet/>
      <dgm:spPr/>
      <dgm:t>
        <a:bodyPr/>
        <a:lstStyle/>
        <a:p>
          <a:endParaRPr lang="en-US"/>
        </a:p>
      </dgm:t>
    </dgm:pt>
    <dgm:pt modelId="{1272129F-6D10-478D-BD49-59832DED199A}">
      <dgm:prSet/>
      <dgm:spPr/>
      <dgm:t>
        <a:bodyPr/>
        <a:lstStyle/>
        <a:p>
          <a:pPr rtl="0"/>
          <a:r>
            <a:rPr lang="en-US" dirty="0" smtClean="0">
              <a:latin typeface="Tw Cen MT" pitchFamily="34" charset="0"/>
            </a:rPr>
            <a:t>Customers all over the world want good-quality products at cheapest prices. To satisfy this demand of consumers, the production manager must continuously improve the quality of his products. Along with this, he must also take essential steps to reduce the cost of his products.</a:t>
          </a:r>
          <a:endParaRPr lang="en-US" dirty="0">
            <a:latin typeface="Tw Cen MT" pitchFamily="34" charset="0"/>
          </a:endParaRPr>
        </a:p>
      </dgm:t>
    </dgm:pt>
    <dgm:pt modelId="{47A7F836-4D01-4245-9BFF-979F11C24E2C}" type="parTrans" cxnId="{CA680E61-EFF7-44E5-B125-4A863ED33531}">
      <dgm:prSet/>
      <dgm:spPr/>
      <dgm:t>
        <a:bodyPr/>
        <a:lstStyle/>
        <a:p>
          <a:endParaRPr lang="en-US"/>
        </a:p>
      </dgm:t>
    </dgm:pt>
    <dgm:pt modelId="{D7F0F34A-019E-44FE-97D1-483346656452}" type="sibTrans" cxnId="{CA680E61-EFF7-44E5-B125-4A863ED33531}">
      <dgm:prSet/>
      <dgm:spPr/>
      <dgm:t>
        <a:bodyPr/>
        <a:lstStyle/>
        <a:p>
          <a:endParaRPr lang="en-US"/>
        </a:p>
      </dgm:t>
    </dgm:pt>
    <dgm:pt modelId="{0E6FF3AF-A5D3-45AD-B74E-71AE926265A3}" type="pres">
      <dgm:prSet presAssocID="{AE3A4348-E946-41EA-9DE2-2078E20A5A5A}" presName="linear" presStyleCnt="0">
        <dgm:presLayoutVars>
          <dgm:animLvl val="lvl"/>
          <dgm:resizeHandles val="exact"/>
        </dgm:presLayoutVars>
      </dgm:prSet>
      <dgm:spPr/>
      <dgm:t>
        <a:bodyPr/>
        <a:lstStyle/>
        <a:p>
          <a:endParaRPr lang="en-US"/>
        </a:p>
      </dgm:t>
    </dgm:pt>
    <dgm:pt modelId="{2F313522-8992-4F27-ADA2-3EA4C4590F96}" type="pres">
      <dgm:prSet presAssocID="{66B89786-F3DA-488D-81E0-95DCF632BB9B}" presName="parentText" presStyleLbl="node1" presStyleIdx="0" presStyleCnt="3">
        <dgm:presLayoutVars>
          <dgm:chMax val="0"/>
          <dgm:bulletEnabled val="1"/>
        </dgm:presLayoutVars>
      </dgm:prSet>
      <dgm:spPr/>
      <dgm:t>
        <a:bodyPr/>
        <a:lstStyle/>
        <a:p>
          <a:endParaRPr lang="en-US"/>
        </a:p>
      </dgm:t>
    </dgm:pt>
    <dgm:pt modelId="{AAA8BF08-420B-4DEE-8D45-E434B41AB10B}" type="pres">
      <dgm:prSet presAssocID="{80F77E19-1966-47BB-99CB-04A4E90B498A}" presName="spacer" presStyleCnt="0"/>
      <dgm:spPr/>
    </dgm:pt>
    <dgm:pt modelId="{330F3A32-0D7F-4BC0-88CE-16169A2EE14C}" type="pres">
      <dgm:prSet presAssocID="{0C712218-35C1-4D24-A0B3-C6726A0668F3}" presName="parentText" presStyleLbl="node1" presStyleIdx="1" presStyleCnt="3">
        <dgm:presLayoutVars>
          <dgm:chMax val="0"/>
          <dgm:bulletEnabled val="1"/>
        </dgm:presLayoutVars>
      </dgm:prSet>
      <dgm:spPr/>
      <dgm:t>
        <a:bodyPr/>
        <a:lstStyle/>
        <a:p>
          <a:endParaRPr lang="en-US"/>
        </a:p>
      </dgm:t>
    </dgm:pt>
    <dgm:pt modelId="{A9916922-ADC7-49BD-9765-C6C71A99B9E9}" type="pres">
      <dgm:prSet presAssocID="{17B38B14-F1C5-4FAA-A746-32C0D8A8EA10}" presName="spacer" presStyleCnt="0"/>
      <dgm:spPr/>
    </dgm:pt>
    <dgm:pt modelId="{C06B9AF1-E2EB-484B-9295-727362D77C2B}" type="pres">
      <dgm:prSet presAssocID="{1272129F-6D10-478D-BD49-59832DED199A}" presName="parentText" presStyleLbl="node1" presStyleIdx="2" presStyleCnt="3">
        <dgm:presLayoutVars>
          <dgm:chMax val="0"/>
          <dgm:bulletEnabled val="1"/>
        </dgm:presLayoutVars>
      </dgm:prSet>
      <dgm:spPr/>
      <dgm:t>
        <a:bodyPr/>
        <a:lstStyle/>
        <a:p>
          <a:endParaRPr lang="en-US"/>
        </a:p>
      </dgm:t>
    </dgm:pt>
  </dgm:ptLst>
  <dgm:cxnLst>
    <dgm:cxn modelId="{080F1925-B4BE-4D7F-9E7A-7D9D223DF776}" srcId="{AE3A4348-E946-41EA-9DE2-2078E20A5A5A}" destId="{0C712218-35C1-4D24-A0B3-C6726A0668F3}" srcOrd="1" destOrd="0" parTransId="{783D4E95-2CC4-42B0-AB0F-67E1EB8CD980}" sibTransId="{17B38B14-F1C5-4FAA-A746-32C0D8A8EA10}"/>
    <dgm:cxn modelId="{89F8035B-869C-4E8F-B03D-7AF329BBD43C}" type="presOf" srcId="{66B89786-F3DA-488D-81E0-95DCF632BB9B}" destId="{2F313522-8992-4F27-ADA2-3EA4C4590F96}" srcOrd="0" destOrd="0" presId="urn:microsoft.com/office/officeart/2005/8/layout/vList2"/>
    <dgm:cxn modelId="{7FCD2B21-E3C2-4843-95AD-45A36A152E00}" type="presOf" srcId="{1272129F-6D10-478D-BD49-59832DED199A}" destId="{C06B9AF1-E2EB-484B-9295-727362D77C2B}" srcOrd="0" destOrd="0" presId="urn:microsoft.com/office/officeart/2005/8/layout/vList2"/>
    <dgm:cxn modelId="{40499EBB-E030-41F7-B8C7-F4AF01A7C276}" type="presOf" srcId="{0C712218-35C1-4D24-A0B3-C6726A0668F3}" destId="{330F3A32-0D7F-4BC0-88CE-16169A2EE14C}" srcOrd="0" destOrd="0" presId="urn:microsoft.com/office/officeart/2005/8/layout/vList2"/>
    <dgm:cxn modelId="{4BAC6069-E0B0-4977-A771-814282841C3B}" type="presOf" srcId="{AE3A4348-E946-41EA-9DE2-2078E20A5A5A}" destId="{0E6FF3AF-A5D3-45AD-B74E-71AE926265A3}" srcOrd="0" destOrd="0" presId="urn:microsoft.com/office/officeart/2005/8/layout/vList2"/>
    <dgm:cxn modelId="{B9497581-5C4F-4C4A-976E-1F410A98110B}" srcId="{AE3A4348-E946-41EA-9DE2-2078E20A5A5A}" destId="{66B89786-F3DA-488D-81E0-95DCF632BB9B}" srcOrd="0" destOrd="0" parTransId="{36AFC43C-49EC-4B34-ACB2-5D9CCFF141EB}" sibTransId="{80F77E19-1966-47BB-99CB-04A4E90B498A}"/>
    <dgm:cxn modelId="{CA680E61-EFF7-44E5-B125-4A863ED33531}" srcId="{AE3A4348-E946-41EA-9DE2-2078E20A5A5A}" destId="{1272129F-6D10-478D-BD49-59832DED199A}" srcOrd="2" destOrd="0" parTransId="{47A7F836-4D01-4245-9BFF-979F11C24E2C}" sibTransId="{D7F0F34A-019E-44FE-97D1-483346656452}"/>
    <dgm:cxn modelId="{A775D7A9-9238-4E0C-8D13-928FA17CF544}" type="presParOf" srcId="{0E6FF3AF-A5D3-45AD-B74E-71AE926265A3}" destId="{2F313522-8992-4F27-ADA2-3EA4C4590F96}" srcOrd="0" destOrd="0" presId="urn:microsoft.com/office/officeart/2005/8/layout/vList2"/>
    <dgm:cxn modelId="{CFE5ADFA-10DF-4409-B002-083EBC64A37D}" type="presParOf" srcId="{0E6FF3AF-A5D3-45AD-B74E-71AE926265A3}" destId="{AAA8BF08-420B-4DEE-8D45-E434B41AB10B}" srcOrd="1" destOrd="0" presId="urn:microsoft.com/office/officeart/2005/8/layout/vList2"/>
    <dgm:cxn modelId="{72268BA7-4516-4375-AD4D-60AAA5D97B34}" type="presParOf" srcId="{0E6FF3AF-A5D3-45AD-B74E-71AE926265A3}" destId="{330F3A32-0D7F-4BC0-88CE-16169A2EE14C}" srcOrd="2" destOrd="0" presId="urn:microsoft.com/office/officeart/2005/8/layout/vList2"/>
    <dgm:cxn modelId="{C083DAA0-E058-49A3-BA3F-EB57259E0A79}" type="presParOf" srcId="{0E6FF3AF-A5D3-45AD-B74E-71AE926265A3}" destId="{A9916922-ADC7-49BD-9765-C6C71A99B9E9}" srcOrd="3" destOrd="0" presId="urn:microsoft.com/office/officeart/2005/8/layout/vList2"/>
    <dgm:cxn modelId="{2DDCDB85-1C00-4340-BC61-CE222F0CA893}" type="presParOf" srcId="{0E6FF3AF-A5D3-45AD-B74E-71AE926265A3}" destId="{C06B9AF1-E2EB-484B-9295-727362D77C2B}" srcOrd="4"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83211304-E57E-4445-8ADA-7CFDF7230E6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33D1CCE-C136-4659-95D4-A69B3D8EAC8E}">
      <dgm:prSet custT="1"/>
      <dgm:spPr/>
      <dgm:t>
        <a:bodyPr/>
        <a:lstStyle/>
        <a:p>
          <a:pPr rtl="0"/>
          <a:r>
            <a:rPr lang="en-US" sz="1600" b="1" dirty="0" smtClean="0">
              <a:latin typeface="Tw Cen MT" pitchFamily="34" charset="0"/>
            </a:rPr>
            <a:t>7. Inventory Control</a:t>
          </a:r>
          <a:endParaRPr lang="en-US" sz="1600" dirty="0">
            <a:latin typeface="Tw Cen MT" pitchFamily="34" charset="0"/>
          </a:endParaRPr>
        </a:p>
      </dgm:t>
    </dgm:pt>
    <dgm:pt modelId="{BA70A190-C707-41C3-AEE4-161CE05A8484}" type="parTrans" cxnId="{E7F74F3F-94CE-4F4E-A622-436B76366FE7}">
      <dgm:prSet/>
      <dgm:spPr/>
      <dgm:t>
        <a:bodyPr/>
        <a:lstStyle/>
        <a:p>
          <a:endParaRPr lang="en-US"/>
        </a:p>
      </dgm:t>
    </dgm:pt>
    <dgm:pt modelId="{E938031D-BEFA-49FB-892C-3F2FDEDDCDBD}" type="sibTrans" cxnId="{E7F74F3F-94CE-4F4E-A622-436B76366FE7}">
      <dgm:prSet/>
      <dgm:spPr/>
      <dgm:t>
        <a:bodyPr/>
        <a:lstStyle/>
        <a:p>
          <a:endParaRPr lang="en-US"/>
        </a:p>
      </dgm:t>
    </dgm:pt>
    <dgm:pt modelId="{BDA2B2A8-4304-4672-AF86-3A2D7B7B9D5B}">
      <dgm:prSet custT="1"/>
      <dgm:spPr/>
      <dgm:t>
        <a:bodyPr/>
        <a:lstStyle/>
        <a:p>
          <a:pPr rtl="0"/>
          <a:r>
            <a:rPr lang="en-US" sz="1600" dirty="0" smtClean="0">
              <a:latin typeface="Tw Cen MT" pitchFamily="34" charset="0"/>
            </a:rPr>
            <a:t>Production management also includes inventory control. The production manager must monitor the level of inventories. There must be neither over stocking nor under stocking of inventories.</a:t>
          </a:r>
          <a:endParaRPr lang="en-US" sz="1600" dirty="0">
            <a:latin typeface="Tw Cen MT" pitchFamily="34" charset="0"/>
          </a:endParaRPr>
        </a:p>
      </dgm:t>
    </dgm:pt>
    <dgm:pt modelId="{7C825882-9DC3-4059-BA41-F95F4907F150}" type="parTrans" cxnId="{EB56D087-7321-43A7-9F47-4E64B8993579}">
      <dgm:prSet/>
      <dgm:spPr/>
      <dgm:t>
        <a:bodyPr/>
        <a:lstStyle/>
        <a:p>
          <a:endParaRPr lang="en-US"/>
        </a:p>
      </dgm:t>
    </dgm:pt>
    <dgm:pt modelId="{0E01B11E-BFF2-4738-B2D6-C600D351FC5A}" type="sibTrans" cxnId="{EB56D087-7321-43A7-9F47-4E64B8993579}">
      <dgm:prSet/>
      <dgm:spPr/>
      <dgm:t>
        <a:bodyPr/>
        <a:lstStyle/>
        <a:p>
          <a:endParaRPr lang="en-US"/>
        </a:p>
      </dgm:t>
    </dgm:pt>
    <dgm:pt modelId="{592DAFD9-BBD1-4709-94DC-0B2E6F300E10}">
      <dgm:prSet custT="1"/>
      <dgm:spPr/>
      <dgm:t>
        <a:bodyPr/>
        <a:lstStyle/>
        <a:p>
          <a:pPr rtl="0"/>
          <a:r>
            <a:rPr lang="en-US" sz="1600" dirty="0" smtClean="0">
              <a:latin typeface="Tw Cen MT" pitchFamily="34" charset="0"/>
            </a:rPr>
            <a:t>If there is an over-stocking, then the working capital will be blocked, and the materials may be spoiled, wasted or misused.</a:t>
          </a:r>
          <a:endParaRPr lang="en-US" sz="1600" dirty="0">
            <a:latin typeface="Tw Cen MT" pitchFamily="34" charset="0"/>
          </a:endParaRPr>
        </a:p>
      </dgm:t>
    </dgm:pt>
    <dgm:pt modelId="{5C8F2717-9F43-40AA-82D0-752B7E86A5C5}" type="parTrans" cxnId="{E59FD1EE-73FD-440F-9225-7EFBE7886E0C}">
      <dgm:prSet/>
      <dgm:spPr/>
      <dgm:t>
        <a:bodyPr/>
        <a:lstStyle/>
        <a:p>
          <a:endParaRPr lang="en-US"/>
        </a:p>
      </dgm:t>
    </dgm:pt>
    <dgm:pt modelId="{3B6C5746-E5DD-43B4-BDEE-8B289702387C}" type="sibTrans" cxnId="{E59FD1EE-73FD-440F-9225-7EFBE7886E0C}">
      <dgm:prSet/>
      <dgm:spPr/>
      <dgm:t>
        <a:bodyPr/>
        <a:lstStyle/>
        <a:p>
          <a:endParaRPr lang="en-US"/>
        </a:p>
      </dgm:t>
    </dgm:pt>
    <dgm:pt modelId="{A15D5D61-97A6-44BB-9B21-FFF6702F5AC2}">
      <dgm:prSet custT="1"/>
      <dgm:spPr/>
      <dgm:t>
        <a:bodyPr/>
        <a:lstStyle/>
        <a:p>
          <a:pPr rtl="0"/>
          <a:r>
            <a:rPr lang="en-US" sz="1600" dirty="0" smtClean="0">
              <a:latin typeface="Tw Cen MT" pitchFamily="34" charset="0"/>
            </a:rPr>
            <a:t>If there is an under-stocking, then production will not take place as per schedule, and deliveries will be affected.</a:t>
          </a:r>
          <a:endParaRPr lang="en-US" sz="1600" dirty="0">
            <a:latin typeface="Tw Cen MT" pitchFamily="34" charset="0"/>
          </a:endParaRPr>
        </a:p>
      </dgm:t>
    </dgm:pt>
    <dgm:pt modelId="{43ABD61F-F28A-463B-B788-B9D86AF9E35A}" type="parTrans" cxnId="{1897FC53-14D8-4D08-BA1A-D83767A36F6B}">
      <dgm:prSet/>
      <dgm:spPr/>
      <dgm:t>
        <a:bodyPr/>
        <a:lstStyle/>
        <a:p>
          <a:endParaRPr lang="en-US"/>
        </a:p>
      </dgm:t>
    </dgm:pt>
    <dgm:pt modelId="{375E0D26-40E4-45F7-B5A4-D828873D941C}" type="sibTrans" cxnId="{1897FC53-14D8-4D08-BA1A-D83767A36F6B}">
      <dgm:prSet/>
      <dgm:spPr/>
      <dgm:t>
        <a:bodyPr/>
        <a:lstStyle/>
        <a:p>
          <a:endParaRPr lang="en-US"/>
        </a:p>
      </dgm:t>
    </dgm:pt>
    <dgm:pt modelId="{69C50B7D-C167-4BC3-96D9-73513BFF36B7}">
      <dgm:prSet custT="1"/>
      <dgm:spPr/>
      <dgm:t>
        <a:bodyPr/>
        <a:lstStyle/>
        <a:p>
          <a:pPr rtl="0"/>
          <a:r>
            <a:rPr lang="en-US" sz="1600" b="1" dirty="0" smtClean="0">
              <a:latin typeface="Tw Cen MT" pitchFamily="34" charset="0"/>
            </a:rPr>
            <a:t>8. Maintenance and Replacement of Machines</a:t>
          </a:r>
          <a:endParaRPr lang="en-US" sz="1600" dirty="0">
            <a:latin typeface="Tw Cen MT" pitchFamily="34" charset="0"/>
          </a:endParaRPr>
        </a:p>
      </dgm:t>
    </dgm:pt>
    <dgm:pt modelId="{55665D9F-C349-4104-BF90-8CC28E160DB7}" type="parTrans" cxnId="{3DE8636F-4F10-4F2D-9B5D-E7911C96A46D}">
      <dgm:prSet/>
      <dgm:spPr/>
      <dgm:t>
        <a:bodyPr/>
        <a:lstStyle/>
        <a:p>
          <a:endParaRPr lang="en-US"/>
        </a:p>
      </dgm:t>
    </dgm:pt>
    <dgm:pt modelId="{25D6A92D-D1A3-4778-8459-52466939CFAC}" type="sibTrans" cxnId="{3DE8636F-4F10-4F2D-9B5D-E7911C96A46D}">
      <dgm:prSet/>
      <dgm:spPr/>
      <dgm:t>
        <a:bodyPr/>
        <a:lstStyle/>
        <a:p>
          <a:endParaRPr lang="en-US"/>
        </a:p>
      </dgm:t>
    </dgm:pt>
    <dgm:pt modelId="{EA2F63DE-A283-48AA-895D-415C581D5F97}">
      <dgm:prSet custT="1"/>
      <dgm:spPr/>
      <dgm:t>
        <a:bodyPr/>
        <a:lstStyle/>
        <a:p>
          <a:pPr rtl="0"/>
          <a:r>
            <a:rPr lang="en-US" sz="1600" dirty="0" smtClean="0">
              <a:latin typeface="Tw Cen MT" pitchFamily="34" charset="0"/>
            </a:rPr>
            <a:t>Production management ensures proper maintenance and replacement of machines and equipments. The production manager must have an efficient system for continuous inspection (routine checks), cleaning, oiling, maintenance and replacement of machines, equipments, spare parts, etc. </a:t>
          </a:r>
          <a:endParaRPr lang="en-US" sz="1600" dirty="0">
            <a:latin typeface="Tw Cen MT" pitchFamily="34" charset="0"/>
          </a:endParaRPr>
        </a:p>
      </dgm:t>
    </dgm:pt>
    <dgm:pt modelId="{DAD884FC-8E4D-4F46-B16E-68816738B540}" type="parTrans" cxnId="{A2943EDC-2DF7-413D-9C01-43158129CADB}">
      <dgm:prSet/>
      <dgm:spPr/>
      <dgm:t>
        <a:bodyPr/>
        <a:lstStyle/>
        <a:p>
          <a:endParaRPr lang="en-US"/>
        </a:p>
      </dgm:t>
    </dgm:pt>
    <dgm:pt modelId="{946D901B-E22C-4565-B1D2-85199F3E1F57}" type="sibTrans" cxnId="{A2943EDC-2DF7-413D-9C01-43158129CADB}">
      <dgm:prSet/>
      <dgm:spPr/>
      <dgm:t>
        <a:bodyPr/>
        <a:lstStyle/>
        <a:p>
          <a:endParaRPr lang="en-US"/>
        </a:p>
      </dgm:t>
    </dgm:pt>
    <dgm:pt modelId="{F71621F7-04C4-42B7-80ED-D965D9B45613}" type="pres">
      <dgm:prSet presAssocID="{83211304-E57E-4445-8ADA-7CFDF7230E66}" presName="linear" presStyleCnt="0">
        <dgm:presLayoutVars>
          <dgm:animLvl val="lvl"/>
          <dgm:resizeHandles val="exact"/>
        </dgm:presLayoutVars>
      </dgm:prSet>
      <dgm:spPr/>
      <dgm:t>
        <a:bodyPr/>
        <a:lstStyle/>
        <a:p>
          <a:endParaRPr lang="en-US"/>
        </a:p>
      </dgm:t>
    </dgm:pt>
    <dgm:pt modelId="{D4A6891E-303A-43AB-AE99-2BFAD2EC4019}" type="pres">
      <dgm:prSet presAssocID="{733D1CCE-C136-4659-95D4-A69B3D8EAC8E}" presName="parentText" presStyleLbl="node1" presStyleIdx="0" presStyleCnt="6">
        <dgm:presLayoutVars>
          <dgm:chMax val="0"/>
          <dgm:bulletEnabled val="1"/>
        </dgm:presLayoutVars>
      </dgm:prSet>
      <dgm:spPr/>
      <dgm:t>
        <a:bodyPr/>
        <a:lstStyle/>
        <a:p>
          <a:endParaRPr lang="en-US"/>
        </a:p>
      </dgm:t>
    </dgm:pt>
    <dgm:pt modelId="{452F7CFE-0A63-48E3-9C3A-EECCE52D1DF2}" type="pres">
      <dgm:prSet presAssocID="{E938031D-BEFA-49FB-892C-3F2FDEDDCDBD}" presName="spacer" presStyleCnt="0"/>
      <dgm:spPr/>
    </dgm:pt>
    <dgm:pt modelId="{FCBC188F-3BEF-4E90-A80F-E2BAE7F4162F}" type="pres">
      <dgm:prSet presAssocID="{BDA2B2A8-4304-4672-AF86-3A2D7B7B9D5B}" presName="parentText" presStyleLbl="node1" presStyleIdx="1" presStyleCnt="6">
        <dgm:presLayoutVars>
          <dgm:chMax val="0"/>
          <dgm:bulletEnabled val="1"/>
        </dgm:presLayoutVars>
      </dgm:prSet>
      <dgm:spPr/>
      <dgm:t>
        <a:bodyPr/>
        <a:lstStyle/>
        <a:p>
          <a:endParaRPr lang="en-US"/>
        </a:p>
      </dgm:t>
    </dgm:pt>
    <dgm:pt modelId="{0F5C6B55-310D-4773-97D3-3888F1A213C6}" type="pres">
      <dgm:prSet presAssocID="{0E01B11E-BFF2-4738-B2D6-C600D351FC5A}" presName="spacer" presStyleCnt="0"/>
      <dgm:spPr/>
    </dgm:pt>
    <dgm:pt modelId="{E1CF2DA5-8DAE-4B97-8277-80D8F7C99C14}" type="pres">
      <dgm:prSet presAssocID="{592DAFD9-BBD1-4709-94DC-0B2E6F300E10}" presName="parentText" presStyleLbl="node1" presStyleIdx="2" presStyleCnt="6">
        <dgm:presLayoutVars>
          <dgm:chMax val="0"/>
          <dgm:bulletEnabled val="1"/>
        </dgm:presLayoutVars>
      </dgm:prSet>
      <dgm:spPr/>
      <dgm:t>
        <a:bodyPr/>
        <a:lstStyle/>
        <a:p>
          <a:endParaRPr lang="en-US"/>
        </a:p>
      </dgm:t>
    </dgm:pt>
    <dgm:pt modelId="{4CF05B92-534F-445D-A577-526C07507750}" type="pres">
      <dgm:prSet presAssocID="{3B6C5746-E5DD-43B4-BDEE-8B289702387C}" presName="spacer" presStyleCnt="0"/>
      <dgm:spPr/>
    </dgm:pt>
    <dgm:pt modelId="{ED9F371B-862F-41C0-9053-CDD8E2A148B6}" type="pres">
      <dgm:prSet presAssocID="{A15D5D61-97A6-44BB-9B21-FFF6702F5AC2}" presName="parentText" presStyleLbl="node1" presStyleIdx="3" presStyleCnt="6">
        <dgm:presLayoutVars>
          <dgm:chMax val="0"/>
          <dgm:bulletEnabled val="1"/>
        </dgm:presLayoutVars>
      </dgm:prSet>
      <dgm:spPr/>
      <dgm:t>
        <a:bodyPr/>
        <a:lstStyle/>
        <a:p>
          <a:endParaRPr lang="en-US"/>
        </a:p>
      </dgm:t>
    </dgm:pt>
    <dgm:pt modelId="{79C23AB0-4832-4524-A4F3-12A264ECEF0A}" type="pres">
      <dgm:prSet presAssocID="{375E0D26-40E4-45F7-B5A4-D828873D941C}" presName="spacer" presStyleCnt="0"/>
      <dgm:spPr/>
    </dgm:pt>
    <dgm:pt modelId="{20C938AE-15DE-4008-948D-1F1202889381}" type="pres">
      <dgm:prSet presAssocID="{69C50B7D-C167-4BC3-96D9-73513BFF36B7}" presName="parentText" presStyleLbl="node1" presStyleIdx="4" presStyleCnt="6">
        <dgm:presLayoutVars>
          <dgm:chMax val="0"/>
          <dgm:bulletEnabled val="1"/>
        </dgm:presLayoutVars>
      </dgm:prSet>
      <dgm:spPr/>
      <dgm:t>
        <a:bodyPr/>
        <a:lstStyle/>
        <a:p>
          <a:endParaRPr lang="en-US"/>
        </a:p>
      </dgm:t>
    </dgm:pt>
    <dgm:pt modelId="{257D4DA8-5317-44AC-9553-DF71DE12E273}" type="pres">
      <dgm:prSet presAssocID="{25D6A92D-D1A3-4778-8459-52466939CFAC}" presName="spacer" presStyleCnt="0"/>
      <dgm:spPr/>
    </dgm:pt>
    <dgm:pt modelId="{84202F40-A38F-4CC6-A053-5E94CC595A85}" type="pres">
      <dgm:prSet presAssocID="{EA2F63DE-A283-48AA-895D-415C581D5F97}" presName="parentText" presStyleLbl="node1" presStyleIdx="5" presStyleCnt="6">
        <dgm:presLayoutVars>
          <dgm:chMax val="0"/>
          <dgm:bulletEnabled val="1"/>
        </dgm:presLayoutVars>
      </dgm:prSet>
      <dgm:spPr/>
      <dgm:t>
        <a:bodyPr/>
        <a:lstStyle/>
        <a:p>
          <a:endParaRPr lang="en-US"/>
        </a:p>
      </dgm:t>
    </dgm:pt>
  </dgm:ptLst>
  <dgm:cxnLst>
    <dgm:cxn modelId="{3C0F2CB1-8F50-4026-86E8-750B86AC49B9}" type="presOf" srcId="{A15D5D61-97A6-44BB-9B21-FFF6702F5AC2}" destId="{ED9F371B-862F-41C0-9053-CDD8E2A148B6}" srcOrd="0" destOrd="0" presId="urn:microsoft.com/office/officeart/2005/8/layout/vList2"/>
    <dgm:cxn modelId="{1897FC53-14D8-4D08-BA1A-D83767A36F6B}" srcId="{83211304-E57E-4445-8ADA-7CFDF7230E66}" destId="{A15D5D61-97A6-44BB-9B21-FFF6702F5AC2}" srcOrd="3" destOrd="0" parTransId="{43ABD61F-F28A-463B-B788-B9D86AF9E35A}" sibTransId="{375E0D26-40E4-45F7-B5A4-D828873D941C}"/>
    <dgm:cxn modelId="{8434480B-162B-426B-A74D-29BDBC829CD5}" type="presOf" srcId="{EA2F63DE-A283-48AA-895D-415C581D5F97}" destId="{84202F40-A38F-4CC6-A053-5E94CC595A85}" srcOrd="0" destOrd="0" presId="urn:microsoft.com/office/officeart/2005/8/layout/vList2"/>
    <dgm:cxn modelId="{FE3EAC24-E252-4D33-A824-47400A8BDCCA}" type="presOf" srcId="{83211304-E57E-4445-8ADA-7CFDF7230E66}" destId="{F71621F7-04C4-42B7-80ED-D965D9B45613}" srcOrd="0" destOrd="0" presId="urn:microsoft.com/office/officeart/2005/8/layout/vList2"/>
    <dgm:cxn modelId="{71313599-24C8-463B-B14C-A848C2EF6F5D}" type="presOf" srcId="{592DAFD9-BBD1-4709-94DC-0B2E6F300E10}" destId="{E1CF2DA5-8DAE-4B97-8277-80D8F7C99C14}" srcOrd="0" destOrd="0" presId="urn:microsoft.com/office/officeart/2005/8/layout/vList2"/>
    <dgm:cxn modelId="{E7F74F3F-94CE-4F4E-A622-436B76366FE7}" srcId="{83211304-E57E-4445-8ADA-7CFDF7230E66}" destId="{733D1CCE-C136-4659-95D4-A69B3D8EAC8E}" srcOrd="0" destOrd="0" parTransId="{BA70A190-C707-41C3-AEE4-161CE05A8484}" sibTransId="{E938031D-BEFA-49FB-892C-3F2FDEDDCDBD}"/>
    <dgm:cxn modelId="{EB56D087-7321-43A7-9F47-4E64B8993579}" srcId="{83211304-E57E-4445-8ADA-7CFDF7230E66}" destId="{BDA2B2A8-4304-4672-AF86-3A2D7B7B9D5B}" srcOrd="1" destOrd="0" parTransId="{7C825882-9DC3-4059-BA41-F95F4907F150}" sibTransId="{0E01B11E-BFF2-4738-B2D6-C600D351FC5A}"/>
    <dgm:cxn modelId="{3DE8636F-4F10-4F2D-9B5D-E7911C96A46D}" srcId="{83211304-E57E-4445-8ADA-7CFDF7230E66}" destId="{69C50B7D-C167-4BC3-96D9-73513BFF36B7}" srcOrd="4" destOrd="0" parTransId="{55665D9F-C349-4104-BF90-8CC28E160DB7}" sibTransId="{25D6A92D-D1A3-4778-8459-52466939CFAC}"/>
    <dgm:cxn modelId="{0E9C19E1-0875-46D6-9250-FD1005AB6C63}" type="presOf" srcId="{69C50B7D-C167-4BC3-96D9-73513BFF36B7}" destId="{20C938AE-15DE-4008-948D-1F1202889381}" srcOrd="0" destOrd="0" presId="urn:microsoft.com/office/officeart/2005/8/layout/vList2"/>
    <dgm:cxn modelId="{C374C3CE-33EE-410D-988E-7EFDEC29D2FC}" type="presOf" srcId="{BDA2B2A8-4304-4672-AF86-3A2D7B7B9D5B}" destId="{FCBC188F-3BEF-4E90-A80F-E2BAE7F4162F}" srcOrd="0" destOrd="0" presId="urn:microsoft.com/office/officeart/2005/8/layout/vList2"/>
    <dgm:cxn modelId="{A2943EDC-2DF7-413D-9C01-43158129CADB}" srcId="{83211304-E57E-4445-8ADA-7CFDF7230E66}" destId="{EA2F63DE-A283-48AA-895D-415C581D5F97}" srcOrd="5" destOrd="0" parTransId="{DAD884FC-8E4D-4F46-B16E-68816738B540}" sibTransId="{946D901B-E22C-4565-B1D2-85199F3E1F57}"/>
    <dgm:cxn modelId="{C0974D9F-101D-4DD4-9D75-BF6C3671DB55}" type="presOf" srcId="{733D1CCE-C136-4659-95D4-A69B3D8EAC8E}" destId="{D4A6891E-303A-43AB-AE99-2BFAD2EC4019}" srcOrd="0" destOrd="0" presId="urn:microsoft.com/office/officeart/2005/8/layout/vList2"/>
    <dgm:cxn modelId="{E59FD1EE-73FD-440F-9225-7EFBE7886E0C}" srcId="{83211304-E57E-4445-8ADA-7CFDF7230E66}" destId="{592DAFD9-BBD1-4709-94DC-0B2E6F300E10}" srcOrd="2" destOrd="0" parTransId="{5C8F2717-9F43-40AA-82D0-752B7E86A5C5}" sibTransId="{3B6C5746-E5DD-43B4-BDEE-8B289702387C}"/>
    <dgm:cxn modelId="{D8E9BCEA-8D61-4C58-A660-D5957F0F40EB}" type="presParOf" srcId="{F71621F7-04C4-42B7-80ED-D965D9B45613}" destId="{D4A6891E-303A-43AB-AE99-2BFAD2EC4019}" srcOrd="0" destOrd="0" presId="urn:microsoft.com/office/officeart/2005/8/layout/vList2"/>
    <dgm:cxn modelId="{94A94E0F-36A5-4D8E-B443-8CF51C800607}" type="presParOf" srcId="{F71621F7-04C4-42B7-80ED-D965D9B45613}" destId="{452F7CFE-0A63-48E3-9C3A-EECCE52D1DF2}" srcOrd="1" destOrd="0" presId="urn:microsoft.com/office/officeart/2005/8/layout/vList2"/>
    <dgm:cxn modelId="{47043548-5864-4C5D-8B0D-50009B5513F3}" type="presParOf" srcId="{F71621F7-04C4-42B7-80ED-D965D9B45613}" destId="{FCBC188F-3BEF-4E90-A80F-E2BAE7F4162F}" srcOrd="2" destOrd="0" presId="urn:microsoft.com/office/officeart/2005/8/layout/vList2"/>
    <dgm:cxn modelId="{615CCE98-686B-4570-BE9C-C14E72ADF1A9}" type="presParOf" srcId="{F71621F7-04C4-42B7-80ED-D965D9B45613}" destId="{0F5C6B55-310D-4773-97D3-3888F1A213C6}" srcOrd="3" destOrd="0" presId="urn:microsoft.com/office/officeart/2005/8/layout/vList2"/>
    <dgm:cxn modelId="{A75487F2-32B9-4444-8600-FB1D24615978}" type="presParOf" srcId="{F71621F7-04C4-42B7-80ED-D965D9B45613}" destId="{E1CF2DA5-8DAE-4B97-8277-80D8F7C99C14}" srcOrd="4" destOrd="0" presId="urn:microsoft.com/office/officeart/2005/8/layout/vList2"/>
    <dgm:cxn modelId="{87B60F01-DC6B-4F8F-9F5E-DFC80A1433CC}" type="presParOf" srcId="{F71621F7-04C4-42B7-80ED-D965D9B45613}" destId="{4CF05B92-534F-445D-A577-526C07507750}" srcOrd="5" destOrd="0" presId="urn:microsoft.com/office/officeart/2005/8/layout/vList2"/>
    <dgm:cxn modelId="{E036F252-0BDF-42F5-BCC9-C49ACE35E05C}" type="presParOf" srcId="{F71621F7-04C4-42B7-80ED-D965D9B45613}" destId="{ED9F371B-862F-41C0-9053-CDD8E2A148B6}" srcOrd="6" destOrd="0" presId="urn:microsoft.com/office/officeart/2005/8/layout/vList2"/>
    <dgm:cxn modelId="{D4D27DA3-21DB-4351-A1F3-CEC1C4F692BE}" type="presParOf" srcId="{F71621F7-04C4-42B7-80ED-D965D9B45613}" destId="{79C23AB0-4832-4524-A4F3-12A264ECEF0A}" srcOrd="7" destOrd="0" presId="urn:microsoft.com/office/officeart/2005/8/layout/vList2"/>
    <dgm:cxn modelId="{71B6EA16-B1DE-4935-8BF9-E52EBC2BDF4E}" type="presParOf" srcId="{F71621F7-04C4-42B7-80ED-D965D9B45613}" destId="{20C938AE-15DE-4008-948D-1F1202889381}" srcOrd="8" destOrd="0" presId="urn:microsoft.com/office/officeart/2005/8/layout/vList2"/>
    <dgm:cxn modelId="{30B3511C-E36E-4716-AB52-34AE46DD2E5E}" type="presParOf" srcId="{F71621F7-04C4-42B7-80ED-D965D9B45613}" destId="{257D4DA8-5317-44AC-9553-DF71DE12E273}" srcOrd="9" destOrd="0" presId="urn:microsoft.com/office/officeart/2005/8/layout/vList2"/>
    <dgm:cxn modelId="{D5083638-69B6-4AB6-833B-6268367CCDB0}" type="presParOf" srcId="{F71621F7-04C4-42B7-80ED-D965D9B45613}" destId="{84202F40-A38F-4CC6-A053-5E94CC595A85}" srcOrd="1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F415EF19-2F49-4A53-BB5E-4EFF199625F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6CC3C6F-A2A6-42E1-A008-12CDFF057AAD}">
      <dgm:prSet custT="1"/>
      <dgm:spPr/>
      <dgm:t>
        <a:bodyPr/>
        <a:lstStyle/>
        <a:p>
          <a:pPr rtl="0"/>
          <a:r>
            <a:rPr lang="en-US" sz="2000" dirty="0" smtClean="0">
              <a:latin typeface="Tw Cen MT" pitchFamily="34" charset="0"/>
            </a:rPr>
            <a:t>This method produces unique products and they are made one at a time. </a:t>
          </a:r>
          <a:endParaRPr lang="en-US" sz="2000" dirty="0">
            <a:latin typeface="Tw Cen MT" pitchFamily="34" charset="0"/>
          </a:endParaRPr>
        </a:p>
      </dgm:t>
    </dgm:pt>
    <dgm:pt modelId="{019ABA39-27DF-4EB9-BED4-0360263735EA}" type="parTrans" cxnId="{F1EADF48-B228-44EB-8D78-384F93C2A839}">
      <dgm:prSet/>
      <dgm:spPr/>
      <dgm:t>
        <a:bodyPr/>
        <a:lstStyle/>
        <a:p>
          <a:endParaRPr lang="en-US"/>
        </a:p>
      </dgm:t>
    </dgm:pt>
    <dgm:pt modelId="{16B47713-9EFD-4726-B030-CC4B7104AA96}" type="sibTrans" cxnId="{F1EADF48-B228-44EB-8D78-384F93C2A839}">
      <dgm:prSet/>
      <dgm:spPr/>
      <dgm:t>
        <a:bodyPr/>
        <a:lstStyle/>
        <a:p>
          <a:endParaRPr lang="en-US"/>
        </a:p>
      </dgm:t>
    </dgm:pt>
    <dgm:pt modelId="{1FF70F88-E40D-4C1A-8BD6-CAF705CD6850}">
      <dgm:prSet custT="1"/>
      <dgm:spPr/>
      <dgm:t>
        <a:bodyPr/>
        <a:lstStyle/>
        <a:p>
          <a:pPr rtl="0"/>
          <a:r>
            <a:rPr lang="en-US" sz="2000" dirty="0" smtClean="0">
              <a:latin typeface="Tw Cen MT" pitchFamily="34" charset="0"/>
            </a:rPr>
            <a:t>Job production is labor-intensive and produced by skilled workers because every job is different. </a:t>
          </a:r>
          <a:endParaRPr lang="en-US" sz="2000" dirty="0">
            <a:latin typeface="Tw Cen MT" pitchFamily="34" charset="0"/>
          </a:endParaRPr>
        </a:p>
      </dgm:t>
    </dgm:pt>
    <dgm:pt modelId="{D77A13C9-8FB1-482F-8A4B-C46AB15CB6F8}" type="parTrans" cxnId="{8E4E772C-E8E1-4CA9-AF61-F0A58CEC9361}">
      <dgm:prSet/>
      <dgm:spPr/>
      <dgm:t>
        <a:bodyPr/>
        <a:lstStyle/>
        <a:p>
          <a:endParaRPr lang="en-US"/>
        </a:p>
      </dgm:t>
    </dgm:pt>
    <dgm:pt modelId="{DBAE2F50-0ADB-43AB-9127-1A33580D156D}" type="sibTrans" cxnId="{8E4E772C-E8E1-4CA9-AF61-F0A58CEC9361}">
      <dgm:prSet/>
      <dgm:spPr/>
      <dgm:t>
        <a:bodyPr/>
        <a:lstStyle/>
        <a:p>
          <a:endParaRPr lang="en-US"/>
        </a:p>
      </dgm:t>
    </dgm:pt>
    <dgm:pt modelId="{AC4305DB-143E-4B9B-95B8-1BFB4E2F6639}">
      <dgm:prSet custT="1"/>
      <dgm:spPr/>
      <dgm:t>
        <a:bodyPr/>
        <a:lstStyle/>
        <a:p>
          <a:pPr rtl="0"/>
          <a:r>
            <a:rPr lang="en-US" sz="2000" dirty="0" smtClean="0">
              <a:latin typeface="Tw Cen MT" pitchFamily="34" charset="0"/>
            </a:rPr>
            <a:t>Job production results in high-quality products that are matched to customer needs.</a:t>
          </a:r>
          <a:endParaRPr lang="en-US" sz="2000" dirty="0">
            <a:latin typeface="Tw Cen MT" pitchFamily="34" charset="0"/>
          </a:endParaRPr>
        </a:p>
      </dgm:t>
    </dgm:pt>
    <dgm:pt modelId="{6CD10B1E-7B0A-41DC-8BBD-5C9A45E555B4}" type="parTrans" cxnId="{EAF88977-52B9-43F1-B3AA-48D7D4CD24FA}">
      <dgm:prSet/>
      <dgm:spPr/>
      <dgm:t>
        <a:bodyPr/>
        <a:lstStyle/>
        <a:p>
          <a:endParaRPr lang="en-US"/>
        </a:p>
      </dgm:t>
    </dgm:pt>
    <dgm:pt modelId="{40268761-96DC-4D6A-97AD-52BF8B8BB6C1}" type="sibTrans" cxnId="{EAF88977-52B9-43F1-B3AA-48D7D4CD24FA}">
      <dgm:prSet/>
      <dgm:spPr/>
      <dgm:t>
        <a:bodyPr/>
        <a:lstStyle/>
        <a:p>
          <a:endParaRPr lang="en-US"/>
        </a:p>
      </dgm:t>
    </dgm:pt>
    <dgm:pt modelId="{85B18B86-C08E-4DE0-AE80-7647A0C41E5D}">
      <dgm:prSet custT="1"/>
      <dgm:spPr/>
      <dgm:t>
        <a:bodyPr/>
        <a:lstStyle/>
        <a:p>
          <a:pPr rtl="0"/>
          <a:r>
            <a:rPr lang="en-US" sz="2000" dirty="0" smtClean="0">
              <a:latin typeface="Tw Cen MT" pitchFamily="34" charset="0"/>
            </a:rPr>
            <a:t>Employees producing goods using job production can be highly skilled and have interesting and challenging jobs.</a:t>
          </a:r>
          <a:endParaRPr lang="en-US" sz="2000" dirty="0">
            <a:latin typeface="Tw Cen MT" pitchFamily="34" charset="0"/>
          </a:endParaRPr>
        </a:p>
      </dgm:t>
    </dgm:pt>
    <dgm:pt modelId="{3FDA2F1E-BAD0-4618-A6B0-4B665CA57479}" type="parTrans" cxnId="{60873127-C95D-40E7-96E4-D960B095B52B}">
      <dgm:prSet/>
      <dgm:spPr/>
      <dgm:t>
        <a:bodyPr/>
        <a:lstStyle/>
        <a:p>
          <a:endParaRPr lang="en-US"/>
        </a:p>
      </dgm:t>
    </dgm:pt>
    <dgm:pt modelId="{06F03A20-9CA8-4DB8-AB14-5B592D0A104F}" type="sibTrans" cxnId="{60873127-C95D-40E7-96E4-D960B095B52B}">
      <dgm:prSet/>
      <dgm:spPr/>
      <dgm:t>
        <a:bodyPr/>
        <a:lstStyle/>
        <a:p>
          <a:endParaRPr lang="en-US"/>
        </a:p>
      </dgm:t>
    </dgm:pt>
    <dgm:pt modelId="{5C1653C2-A92F-4F83-B3F1-239E9AE3BEB6}">
      <dgm:prSet custT="1"/>
      <dgm:spPr/>
      <dgm:t>
        <a:bodyPr/>
        <a:lstStyle/>
        <a:p>
          <a:pPr rtl="0"/>
          <a:r>
            <a:rPr lang="en-US" sz="2000" dirty="0" smtClean="0">
              <a:latin typeface="Tw Cen MT" pitchFamily="34" charset="0"/>
            </a:rPr>
            <a:t>Examples of goods made by job production are: wedding dresses and tailor-made suits. Other, large scale examples may </a:t>
          </a:r>
          <a:r>
            <a:rPr lang="en-US" sz="2000" dirty="0" smtClean="0">
              <a:latin typeface="Tw Cen MT" pitchFamily="34" charset="0"/>
            </a:rPr>
            <a:t>include unique </a:t>
          </a:r>
          <a:r>
            <a:rPr lang="en-US" sz="2000" dirty="0" smtClean="0">
              <a:latin typeface="Tw Cen MT" pitchFamily="34" charset="0"/>
            </a:rPr>
            <a:t>buildings, bridges and ships.</a:t>
          </a:r>
          <a:endParaRPr lang="en-US" sz="2000" dirty="0">
            <a:latin typeface="Tw Cen MT" pitchFamily="34" charset="0"/>
          </a:endParaRPr>
        </a:p>
      </dgm:t>
    </dgm:pt>
    <dgm:pt modelId="{9FE6A7C4-B34B-44B8-9A31-425961C3133E}" type="parTrans" cxnId="{743CC741-0A2F-4FB1-94CD-68330E14557B}">
      <dgm:prSet/>
      <dgm:spPr/>
      <dgm:t>
        <a:bodyPr/>
        <a:lstStyle/>
        <a:p>
          <a:endParaRPr lang="en-US"/>
        </a:p>
      </dgm:t>
    </dgm:pt>
    <dgm:pt modelId="{6130D15D-FFF2-42A4-B0E6-0A885B7E6507}" type="sibTrans" cxnId="{743CC741-0A2F-4FB1-94CD-68330E14557B}">
      <dgm:prSet/>
      <dgm:spPr/>
      <dgm:t>
        <a:bodyPr/>
        <a:lstStyle/>
        <a:p>
          <a:endParaRPr lang="en-US"/>
        </a:p>
      </dgm:t>
    </dgm:pt>
    <dgm:pt modelId="{3202131E-DBDC-40E0-8082-47731656CE8D}" type="pres">
      <dgm:prSet presAssocID="{F415EF19-2F49-4A53-BB5E-4EFF199625F4}" presName="linear" presStyleCnt="0">
        <dgm:presLayoutVars>
          <dgm:animLvl val="lvl"/>
          <dgm:resizeHandles val="exact"/>
        </dgm:presLayoutVars>
      </dgm:prSet>
      <dgm:spPr/>
      <dgm:t>
        <a:bodyPr/>
        <a:lstStyle/>
        <a:p>
          <a:endParaRPr lang="en-US"/>
        </a:p>
      </dgm:t>
    </dgm:pt>
    <dgm:pt modelId="{94A4EDFC-85D1-49C5-97F7-671D3738CC79}" type="pres">
      <dgm:prSet presAssocID="{E6CC3C6F-A2A6-42E1-A008-12CDFF057AAD}" presName="parentText" presStyleLbl="node1" presStyleIdx="0" presStyleCnt="5">
        <dgm:presLayoutVars>
          <dgm:chMax val="0"/>
          <dgm:bulletEnabled val="1"/>
        </dgm:presLayoutVars>
      </dgm:prSet>
      <dgm:spPr/>
      <dgm:t>
        <a:bodyPr/>
        <a:lstStyle/>
        <a:p>
          <a:endParaRPr lang="en-US"/>
        </a:p>
      </dgm:t>
    </dgm:pt>
    <dgm:pt modelId="{CE4FFFF6-BA24-458F-A30A-99D59F3FC98D}" type="pres">
      <dgm:prSet presAssocID="{16B47713-9EFD-4726-B030-CC4B7104AA96}" presName="spacer" presStyleCnt="0"/>
      <dgm:spPr/>
    </dgm:pt>
    <dgm:pt modelId="{35E05489-320C-47B6-BB8C-93A375603558}" type="pres">
      <dgm:prSet presAssocID="{1FF70F88-E40D-4C1A-8BD6-CAF705CD6850}" presName="parentText" presStyleLbl="node1" presStyleIdx="1" presStyleCnt="5">
        <dgm:presLayoutVars>
          <dgm:chMax val="0"/>
          <dgm:bulletEnabled val="1"/>
        </dgm:presLayoutVars>
      </dgm:prSet>
      <dgm:spPr/>
      <dgm:t>
        <a:bodyPr/>
        <a:lstStyle/>
        <a:p>
          <a:endParaRPr lang="en-US"/>
        </a:p>
      </dgm:t>
    </dgm:pt>
    <dgm:pt modelId="{0EA79021-2E7F-4B3A-B599-96EFB4F24FE8}" type="pres">
      <dgm:prSet presAssocID="{DBAE2F50-0ADB-43AB-9127-1A33580D156D}" presName="spacer" presStyleCnt="0"/>
      <dgm:spPr/>
    </dgm:pt>
    <dgm:pt modelId="{4975D3CB-B866-479F-9B60-D2A84CF216B8}" type="pres">
      <dgm:prSet presAssocID="{AC4305DB-143E-4B9B-95B8-1BFB4E2F6639}" presName="parentText" presStyleLbl="node1" presStyleIdx="2" presStyleCnt="5">
        <dgm:presLayoutVars>
          <dgm:chMax val="0"/>
          <dgm:bulletEnabled val="1"/>
        </dgm:presLayoutVars>
      </dgm:prSet>
      <dgm:spPr/>
      <dgm:t>
        <a:bodyPr/>
        <a:lstStyle/>
        <a:p>
          <a:endParaRPr lang="en-US"/>
        </a:p>
      </dgm:t>
    </dgm:pt>
    <dgm:pt modelId="{5C428A32-40F7-4E3A-BB5D-457EE4C45222}" type="pres">
      <dgm:prSet presAssocID="{40268761-96DC-4D6A-97AD-52BF8B8BB6C1}" presName="spacer" presStyleCnt="0"/>
      <dgm:spPr/>
    </dgm:pt>
    <dgm:pt modelId="{81AAA3F2-2670-4904-B3F9-7FE31C2E451F}" type="pres">
      <dgm:prSet presAssocID="{85B18B86-C08E-4DE0-AE80-7647A0C41E5D}" presName="parentText" presStyleLbl="node1" presStyleIdx="3" presStyleCnt="5">
        <dgm:presLayoutVars>
          <dgm:chMax val="0"/>
          <dgm:bulletEnabled val="1"/>
        </dgm:presLayoutVars>
      </dgm:prSet>
      <dgm:spPr/>
      <dgm:t>
        <a:bodyPr/>
        <a:lstStyle/>
        <a:p>
          <a:endParaRPr lang="en-US"/>
        </a:p>
      </dgm:t>
    </dgm:pt>
    <dgm:pt modelId="{5A22EC67-580F-45BE-9901-A2A70F3A097E}" type="pres">
      <dgm:prSet presAssocID="{06F03A20-9CA8-4DB8-AB14-5B592D0A104F}" presName="spacer" presStyleCnt="0"/>
      <dgm:spPr/>
    </dgm:pt>
    <dgm:pt modelId="{61B99D41-3809-47CB-9CD4-E95A2A0EF683}" type="pres">
      <dgm:prSet presAssocID="{5C1653C2-A92F-4F83-B3F1-239E9AE3BEB6}" presName="parentText" presStyleLbl="node1" presStyleIdx="4" presStyleCnt="5">
        <dgm:presLayoutVars>
          <dgm:chMax val="0"/>
          <dgm:bulletEnabled val="1"/>
        </dgm:presLayoutVars>
      </dgm:prSet>
      <dgm:spPr/>
      <dgm:t>
        <a:bodyPr/>
        <a:lstStyle/>
        <a:p>
          <a:endParaRPr lang="en-US"/>
        </a:p>
      </dgm:t>
    </dgm:pt>
  </dgm:ptLst>
  <dgm:cxnLst>
    <dgm:cxn modelId="{9D6234F5-ED28-4735-AA47-C41FB018F73C}" type="presOf" srcId="{5C1653C2-A92F-4F83-B3F1-239E9AE3BEB6}" destId="{61B99D41-3809-47CB-9CD4-E95A2A0EF683}" srcOrd="0" destOrd="0" presId="urn:microsoft.com/office/officeart/2005/8/layout/vList2"/>
    <dgm:cxn modelId="{8CE4927E-FFD4-473F-AB76-6FA8AB92C88A}" type="presOf" srcId="{1FF70F88-E40D-4C1A-8BD6-CAF705CD6850}" destId="{35E05489-320C-47B6-BB8C-93A375603558}" srcOrd="0" destOrd="0" presId="urn:microsoft.com/office/officeart/2005/8/layout/vList2"/>
    <dgm:cxn modelId="{3E37749B-546C-4435-9A8A-DB2FF56A0474}" type="presOf" srcId="{85B18B86-C08E-4DE0-AE80-7647A0C41E5D}" destId="{81AAA3F2-2670-4904-B3F9-7FE31C2E451F}" srcOrd="0" destOrd="0" presId="urn:microsoft.com/office/officeart/2005/8/layout/vList2"/>
    <dgm:cxn modelId="{4D6B5347-DDAA-45C8-B3F8-B070D6DAE2A3}" type="presOf" srcId="{F415EF19-2F49-4A53-BB5E-4EFF199625F4}" destId="{3202131E-DBDC-40E0-8082-47731656CE8D}" srcOrd="0" destOrd="0" presId="urn:microsoft.com/office/officeart/2005/8/layout/vList2"/>
    <dgm:cxn modelId="{743CC741-0A2F-4FB1-94CD-68330E14557B}" srcId="{F415EF19-2F49-4A53-BB5E-4EFF199625F4}" destId="{5C1653C2-A92F-4F83-B3F1-239E9AE3BEB6}" srcOrd="4" destOrd="0" parTransId="{9FE6A7C4-B34B-44B8-9A31-425961C3133E}" sibTransId="{6130D15D-FFF2-42A4-B0E6-0A885B7E6507}"/>
    <dgm:cxn modelId="{60873127-C95D-40E7-96E4-D960B095B52B}" srcId="{F415EF19-2F49-4A53-BB5E-4EFF199625F4}" destId="{85B18B86-C08E-4DE0-AE80-7647A0C41E5D}" srcOrd="3" destOrd="0" parTransId="{3FDA2F1E-BAD0-4618-A6B0-4B665CA57479}" sibTransId="{06F03A20-9CA8-4DB8-AB14-5B592D0A104F}"/>
    <dgm:cxn modelId="{8E4E772C-E8E1-4CA9-AF61-F0A58CEC9361}" srcId="{F415EF19-2F49-4A53-BB5E-4EFF199625F4}" destId="{1FF70F88-E40D-4C1A-8BD6-CAF705CD6850}" srcOrd="1" destOrd="0" parTransId="{D77A13C9-8FB1-482F-8A4B-C46AB15CB6F8}" sibTransId="{DBAE2F50-0ADB-43AB-9127-1A33580D156D}"/>
    <dgm:cxn modelId="{F1EADF48-B228-44EB-8D78-384F93C2A839}" srcId="{F415EF19-2F49-4A53-BB5E-4EFF199625F4}" destId="{E6CC3C6F-A2A6-42E1-A008-12CDFF057AAD}" srcOrd="0" destOrd="0" parTransId="{019ABA39-27DF-4EB9-BED4-0360263735EA}" sibTransId="{16B47713-9EFD-4726-B030-CC4B7104AA96}"/>
    <dgm:cxn modelId="{EAF88977-52B9-43F1-B3AA-48D7D4CD24FA}" srcId="{F415EF19-2F49-4A53-BB5E-4EFF199625F4}" destId="{AC4305DB-143E-4B9B-95B8-1BFB4E2F6639}" srcOrd="2" destOrd="0" parTransId="{6CD10B1E-7B0A-41DC-8BBD-5C9A45E555B4}" sibTransId="{40268761-96DC-4D6A-97AD-52BF8B8BB6C1}"/>
    <dgm:cxn modelId="{814AEB13-CEBB-478F-A12F-9D26609B1DBD}" type="presOf" srcId="{E6CC3C6F-A2A6-42E1-A008-12CDFF057AAD}" destId="{94A4EDFC-85D1-49C5-97F7-671D3738CC79}" srcOrd="0" destOrd="0" presId="urn:microsoft.com/office/officeart/2005/8/layout/vList2"/>
    <dgm:cxn modelId="{8AD4B85C-AE65-4284-BA41-1DCE6F6CA154}" type="presOf" srcId="{AC4305DB-143E-4B9B-95B8-1BFB4E2F6639}" destId="{4975D3CB-B866-479F-9B60-D2A84CF216B8}" srcOrd="0" destOrd="0" presId="urn:microsoft.com/office/officeart/2005/8/layout/vList2"/>
    <dgm:cxn modelId="{3FE8527A-18C4-4598-816F-414F82A51F0A}" type="presParOf" srcId="{3202131E-DBDC-40E0-8082-47731656CE8D}" destId="{94A4EDFC-85D1-49C5-97F7-671D3738CC79}" srcOrd="0" destOrd="0" presId="urn:microsoft.com/office/officeart/2005/8/layout/vList2"/>
    <dgm:cxn modelId="{BD86428D-4927-459B-B16A-17DA22DACDF1}" type="presParOf" srcId="{3202131E-DBDC-40E0-8082-47731656CE8D}" destId="{CE4FFFF6-BA24-458F-A30A-99D59F3FC98D}" srcOrd="1" destOrd="0" presId="urn:microsoft.com/office/officeart/2005/8/layout/vList2"/>
    <dgm:cxn modelId="{3BF20479-8DFF-48C4-85D3-F3AA827A9577}" type="presParOf" srcId="{3202131E-DBDC-40E0-8082-47731656CE8D}" destId="{35E05489-320C-47B6-BB8C-93A375603558}" srcOrd="2" destOrd="0" presId="urn:microsoft.com/office/officeart/2005/8/layout/vList2"/>
    <dgm:cxn modelId="{AF712545-F123-4AE1-B249-28208EB2AADA}" type="presParOf" srcId="{3202131E-DBDC-40E0-8082-47731656CE8D}" destId="{0EA79021-2E7F-4B3A-B599-96EFB4F24FE8}" srcOrd="3" destOrd="0" presId="urn:microsoft.com/office/officeart/2005/8/layout/vList2"/>
    <dgm:cxn modelId="{4D54AE56-00BF-44D3-933A-5198FF5352C0}" type="presParOf" srcId="{3202131E-DBDC-40E0-8082-47731656CE8D}" destId="{4975D3CB-B866-479F-9B60-D2A84CF216B8}" srcOrd="4" destOrd="0" presId="urn:microsoft.com/office/officeart/2005/8/layout/vList2"/>
    <dgm:cxn modelId="{A2381F0E-B69C-4FB6-9A3B-6B640D8B51AA}" type="presParOf" srcId="{3202131E-DBDC-40E0-8082-47731656CE8D}" destId="{5C428A32-40F7-4E3A-BB5D-457EE4C45222}" srcOrd="5" destOrd="0" presId="urn:microsoft.com/office/officeart/2005/8/layout/vList2"/>
    <dgm:cxn modelId="{B3B0772A-F41C-4964-95F5-C64667D222BD}" type="presParOf" srcId="{3202131E-DBDC-40E0-8082-47731656CE8D}" destId="{81AAA3F2-2670-4904-B3F9-7FE31C2E451F}" srcOrd="6" destOrd="0" presId="urn:microsoft.com/office/officeart/2005/8/layout/vList2"/>
    <dgm:cxn modelId="{437F6F63-9D35-4E6F-9D59-7C4E24041BCC}" type="presParOf" srcId="{3202131E-DBDC-40E0-8082-47731656CE8D}" destId="{5A22EC67-580F-45BE-9901-A2A70F3A097E}" srcOrd="7" destOrd="0" presId="urn:microsoft.com/office/officeart/2005/8/layout/vList2"/>
    <dgm:cxn modelId="{D8F9911F-F3D7-4015-A28B-2FD5CF901506}" type="presParOf" srcId="{3202131E-DBDC-40E0-8082-47731656CE8D}" destId="{61B99D41-3809-47CB-9CD4-E95A2A0EF683}"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latin typeface="Tw Cen MT" pitchFamily="34" charset="0"/>
              </a:rPr>
              <a:t>Project Management </a:t>
            </a:r>
            <a:endParaRPr lang="en-US" dirty="0">
              <a:latin typeface="Tw Cen MT" pitchFamily="34" charset="0"/>
            </a:endParaRPr>
          </a:p>
        </p:txBody>
      </p:sp>
      <p:sp>
        <p:nvSpPr>
          <p:cNvPr id="3" name="Subtitle 2"/>
          <p:cNvSpPr>
            <a:spLocks noGrp="1"/>
          </p:cNvSpPr>
          <p:nvPr>
            <p:ph type="subTitle" idx="1"/>
          </p:nvPr>
        </p:nvSpPr>
        <p:spPr>
          <a:xfrm>
            <a:off x="1371600" y="3581400"/>
            <a:ext cx="6400800" cy="685800"/>
          </a:xfrm>
        </p:spPr>
        <p:style>
          <a:lnRef idx="0">
            <a:schemeClr val="dk1"/>
          </a:lnRef>
          <a:fillRef idx="3">
            <a:schemeClr val="dk1"/>
          </a:fillRef>
          <a:effectRef idx="3">
            <a:schemeClr val="dk1"/>
          </a:effectRef>
          <a:fontRef idx="minor">
            <a:schemeClr val="lt1"/>
          </a:fontRef>
        </p:style>
        <p:txBody>
          <a:bodyPr/>
          <a:lstStyle/>
          <a:p>
            <a:r>
              <a:rPr lang="en-US" dirty="0" smtClean="0">
                <a:latin typeface="Tw Cen MT" pitchFamily="34" charset="0"/>
              </a:rPr>
              <a:t>Lecture 03</a:t>
            </a:r>
            <a:endParaRPr lang="en-US" dirty="0">
              <a:latin typeface="Tw Cen MT" pitchFamily="34" charset="0"/>
            </a:endParaRPr>
          </a:p>
        </p:txBody>
      </p:sp>
      <p:sp>
        <p:nvSpPr>
          <p:cNvPr id="5" name="TextBox 4"/>
          <p:cNvSpPr txBox="1"/>
          <p:nvPr/>
        </p:nvSpPr>
        <p:spPr>
          <a:xfrm>
            <a:off x="1981200" y="4267200"/>
            <a:ext cx="5285678"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smtClean="0">
                <a:latin typeface="Tw Cen MT" pitchFamily="34" charset="0"/>
              </a:rPr>
              <a:t>PRODUCTION  MANAGEMENT &amp; THREE PRODUCTION PROCESSES</a:t>
            </a:r>
          </a:p>
        </p:txBody>
      </p:sp>
      <p:sp>
        <p:nvSpPr>
          <p:cNvPr id="6" name="TextBox 5"/>
          <p:cNvSpPr txBox="1"/>
          <p:nvPr/>
        </p:nvSpPr>
        <p:spPr>
          <a:xfrm>
            <a:off x="2362200" y="6400800"/>
            <a:ext cx="4724400" cy="307777"/>
          </a:xfrm>
          <a:prstGeom prst="rect">
            <a:avLst/>
          </a:prstGeom>
          <a:solidFill>
            <a:schemeClr val="lt1"/>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b="1" dirty="0" smtClean="0">
                <a:latin typeface="+mj-lt"/>
              </a:rPr>
              <a:t>PREPARED BY ENGR. IMTIAZ KHAN LECTURER CED ,INU PESH</a:t>
            </a:r>
            <a:endParaRPr lang="en-US" sz="1400" b="1" dirty="0">
              <a:latin typeface="+mj-lt"/>
            </a:endParaRPr>
          </a:p>
        </p:txBody>
      </p:sp>
      <p:grpSp>
        <p:nvGrpSpPr>
          <p:cNvPr id="7" name="Group 6"/>
          <p:cNvGrpSpPr/>
          <p:nvPr/>
        </p:nvGrpSpPr>
        <p:grpSpPr>
          <a:xfrm>
            <a:off x="0" y="0"/>
            <a:ext cx="4593161" cy="1676400"/>
            <a:chOff x="0" y="0"/>
            <a:chExt cx="4593161" cy="1676400"/>
          </a:xfrm>
        </p:grpSpPr>
        <p:pic>
          <p:nvPicPr>
            <p:cNvPr id="8" name="Picture 7" descr="Image result for iqra national university logo"/>
            <p:cNvPicPr/>
            <p:nvPr/>
          </p:nvPicPr>
          <p:blipFill>
            <a:blip r:embed="rId2"/>
            <a:srcRect/>
            <a:stretch>
              <a:fillRect/>
            </a:stretch>
          </p:blipFill>
          <p:spPr bwMode="auto">
            <a:xfrm>
              <a:off x="0" y="0"/>
              <a:ext cx="1828800" cy="1676400"/>
            </a:xfrm>
            <a:prstGeom prst="rect">
              <a:avLst/>
            </a:prstGeom>
            <a:noFill/>
            <a:ln w="9525">
              <a:noFill/>
              <a:miter lim="800000"/>
              <a:headEnd/>
              <a:tailEnd/>
            </a:ln>
          </p:spPr>
        </p:pic>
        <p:sp>
          <p:nvSpPr>
            <p:cNvPr id="9" name="TextBox 7"/>
            <p:cNvSpPr txBox="1"/>
            <p:nvPr/>
          </p:nvSpPr>
          <p:spPr>
            <a:xfrm>
              <a:off x="1676400" y="609600"/>
              <a:ext cx="2916761"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b="1" dirty="0" smtClean="0"/>
                <a:t>IQRA NATIONAL UNIVERSITY</a:t>
              </a:r>
              <a:endParaRPr lang="en-US" b="1"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latin typeface="Tw Cen MT" pitchFamily="34" charset="0"/>
              </a:rPr>
              <a:t>Function of the production management</a:t>
            </a:r>
            <a:endParaRPr lang="en-US" sz="3600" dirty="0">
              <a:latin typeface="Tw Cen MT" pitchFamily="34" charset="0"/>
            </a:endParaRPr>
          </a:p>
        </p:txBody>
      </p:sp>
      <p:graphicFrame>
        <p:nvGraphicFramePr>
          <p:cNvPr id="4" name="Content Placeholder 3"/>
          <p:cNvGraphicFramePr>
            <a:graphicFrameLocks noGrp="1"/>
          </p:cNvGraphicFramePr>
          <p:nvPr>
            <p:ph idx="1"/>
          </p:nvPr>
        </p:nvGraphicFramePr>
        <p:xfrm>
          <a:off x="457200" y="14478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0">
            <a:schemeClr val="accent3"/>
          </a:lnRef>
          <a:fillRef idx="3">
            <a:schemeClr val="accent3"/>
          </a:fillRef>
          <a:effectRef idx="3">
            <a:schemeClr val="accent3"/>
          </a:effectRef>
          <a:fontRef idx="minor">
            <a:schemeClr val="lt1"/>
          </a:fontRef>
        </p:style>
        <p:txBody>
          <a:bodyPr/>
          <a:lstStyle/>
          <a:p>
            <a:r>
              <a:rPr lang="en-US" dirty="0" smtClean="0">
                <a:latin typeface="Tw Cen MT" pitchFamily="34" charset="0"/>
              </a:rPr>
              <a:t>Three main production processes</a:t>
            </a:r>
            <a:endParaRPr lang="en-US" dirty="0">
              <a:latin typeface="Tw Cen MT" pitchFamily="34" charset="0"/>
            </a:endParaRPr>
          </a:p>
        </p:txBody>
      </p:sp>
      <p:sp>
        <p:nvSpPr>
          <p:cNvPr id="12290" name="AutoShape 2" descr="Image result for job produc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Image result for job produc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Image result for job produc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Image result for job produc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8" name="Picture 10" descr="Image result for job production"/>
          <p:cNvPicPr>
            <a:picLocks noChangeAspect="1" noChangeArrowheads="1"/>
          </p:cNvPicPr>
          <p:nvPr/>
        </p:nvPicPr>
        <p:blipFill>
          <a:blip r:embed="rId2"/>
          <a:srcRect/>
          <a:stretch>
            <a:fillRect/>
          </a:stretch>
        </p:blipFill>
        <p:spPr bwMode="auto">
          <a:xfrm>
            <a:off x="304800" y="1371600"/>
            <a:ext cx="7848600" cy="4495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latin typeface="Tw Cen MT" pitchFamily="34" charset="0"/>
              </a:rPr>
              <a:t>Job production process</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dirty="0" smtClean="0">
                <a:latin typeface="Tw Cen MT" pitchFamily="34" charset="0"/>
              </a:rPr>
              <a:t>Advantages of job production system</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sz="3600" dirty="0" smtClean="0">
                <a:latin typeface="Tw Cen MT" pitchFamily="34" charset="0"/>
              </a:rPr>
              <a:t>Disadvantages of job production system</a:t>
            </a:r>
            <a:endParaRPr lang="en-US" sz="3600"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smtClean="0">
                <a:latin typeface="Tw Cen MT" pitchFamily="34" charset="0"/>
              </a:rPr>
              <a:t>Batch production process</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smtClean="0">
                <a:latin typeface="Tw Cen MT" pitchFamily="34" charset="0"/>
              </a:rPr>
              <a:t>Advantages of Batch Production</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US" b="1" dirty="0" smtClean="0">
                <a:latin typeface="Tw Cen MT" pitchFamily="34" charset="0"/>
              </a:rPr>
              <a:t>Disadvantages of Batch Production</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latin typeface="Tw Cen MT" pitchFamily="34" charset="0"/>
              </a:rPr>
              <a:t>Flow/Mass production process</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latin typeface="Tw Cen MT" pitchFamily="34" charset="0"/>
              </a:rPr>
              <a:t>Advantages of flow production process</a:t>
            </a:r>
            <a:endParaRPr lang="en-US" dirty="0">
              <a:latin typeface="Tw Cen MT" pitchFamily="34" charset="0"/>
            </a:endParaRPr>
          </a:p>
        </p:txBody>
      </p:sp>
      <p:graphicFrame>
        <p:nvGraphicFramePr>
          <p:cNvPr id="5" name="Content Placeholder 4"/>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b="1" dirty="0" smtClean="0">
                <a:latin typeface="Tw Cen MT" pitchFamily="34" charset="0"/>
              </a:rPr>
              <a:t>What is Production management </a:t>
            </a:r>
            <a:endParaRPr lang="en-US" b="1"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latin typeface="Tw Cen MT" pitchFamily="34" charset="0"/>
              </a:rPr>
              <a:t>Disadvantages of flow Production</a:t>
            </a:r>
            <a:endParaRPr lang="en-US"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Related image"/>
          <p:cNvPicPr>
            <a:picLocks noChangeAspect="1" noChangeArrowheads="1"/>
          </p:cNvPicPr>
          <p:nvPr/>
        </p:nvPicPr>
        <p:blipFill>
          <a:blip r:embed="rId2"/>
          <a:srcRect/>
          <a:stretch>
            <a:fillRect/>
          </a:stretch>
        </p:blipFill>
        <p:spPr bwMode="auto">
          <a:xfrm>
            <a:off x="0" y="0"/>
            <a:ext cx="9144000" cy="716280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End of the lecture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latin typeface="Tw Cen MT" pitchFamily="34" charset="0"/>
              </a:rPr>
              <a:t>Objective of the production management</a:t>
            </a:r>
            <a:endParaRPr lang="en-US" sz="3600" b="1" dirty="0">
              <a:latin typeface="Tw Cen MT" pitchFamily="34" charset="0"/>
            </a:endParaRPr>
          </a:p>
        </p:txBody>
      </p:sp>
      <p:graphicFrame>
        <p:nvGraphicFramePr>
          <p:cNvPr id="4" name="Content Placeholder 3"/>
          <p:cNvGraphicFramePr>
            <a:graphicFrameLocks noGrp="1"/>
          </p:cNvGraphicFramePr>
          <p:nvPr>
            <p:ph idx="1"/>
          </p:nvPr>
        </p:nvGraphicFramePr>
        <p:xfrm>
          <a:off x="457200" y="1600200"/>
          <a:ext cx="84582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dirty="0" smtClean="0"/>
              <a:t>Function of production management</a:t>
            </a:r>
            <a:endParaRPr lang="en-US" b="1" dirty="0"/>
          </a:p>
        </p:txBody>
      </p:sp>
      <p:pic>
        <p:nvPicPr>
          <p:cNvPr id="1026" name="Picture 2"/>
          <p:cNvPicPr>
            <a:picLocks noChangeAspect="1" noChangeArrowheads="1"/>
          </p:cNvPicPr>
          <p:nvPr/>
        </p:nvPicPr>
        <p:blipFill>
          <a:blip r:embed="rId2"/>
          <a:srcRect/>
          <a:stretch>
            <a:fillRect/>
          </a:stretch>
        </p:blipFill>
        <p:spPr bwMode="auto">
          <a:xfrm>
            <a:off x="457200" y="1219200"/>
            <a:ext cx="8229600" cy="5105400"/>
          </a:xfrm>
          <a:prstGeom prst="rect">
            <a:avLst/>
          </a:prstGeom>
          <a:noFill/>
          <a:ln w="9525">
            <a:solidFill>
              <a:schemeClr val="tx1"/>
            </a:solid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latin typeface="Tw Cen MT" pitchFamily="34" charset="0"/>
              </a:rPr>
              <a:t>Function</a:t>
            </a:r>
            <a:r>
              <a:rPr lang="en-US" sz="3600" b="1" dirty="0" smtClean="0"/>
              <a:t> of the production management</a:t>
            </a:r>
            <a:endParaRPr lang="en-US" sz="36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t>Function of the production management</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t>Function of the production management</a:t>
            </a:r>
            <a:endParaRPr lang="en-US" sz="3600"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latin typeface="Tw Cen MT" pitchFamily="34" charset="0"/>
              </a:rPr>
              <a:t>Function</a:t>
            </a:r>
            <a:r>
              <a:rPr lang="en-US" sz="3600" b="1" dirty="0" smtClean="0"/>
              <a:t> of the production management</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600" b="1" dirty="0" smtClean="0">
                <a:latin typeface="Tw Cen MT" pitchFamily="34" charset="0"/>
              </a:rPr>
              <a:t>Function</a:t>
            </a:r>
            <a:r>
              <a:rPr lang="en-US" sz="3600" b="1" dirty="0" smtClean="0"/>
              <a:t> of the production management</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1198</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Project Management </vt:lpstr>
      <vt:lpstr>What is Production management </vt:lpstr>
      <vt:lpstr>Objective of the production management</vt:lpstr>
      <vt:lpstr>Function of production management</vt:lpstr>
      <vt:lpstr>Function of the production management</vt:lpstr>
      <vt:lpstr>Function of the production management</vt:lpstr>
      <vt:lpstr>Function of the production management</vt:lpstr>
      <vt:lpstr>Function of the production management</vt:lpstr>
      <vt:lpstr>Function of the production management</vt:lpstr>
      <vt:lpstr>Function of the production management</vt:lpstr>
      <vt:lpstr>Three main production processes</vt:lpstr>
      <vt:lpstr>Job production process</vt:lpstr>
      <vt:lpstr>Advantages of job production system</vt:lpstr>
      <vt:lpstr>Disadvantages of job production system</vt:lpstr>
      <vt:lpstr>Batch production process</vt:lpstr>
      <vt:lpstr>Advantages of Batch Production</vt:lpstr>
      <vt:lpstr>Disadvantages of Batch Production</vt:lpstr>
      <vt:lpstr>Flow/Mass production process</vt:lpstr>
      <vt:lpstr>Advantages of flow production process</vt:lpstr>
      <vt:lpstr>Disadvantages of flow Production</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ENGR IMTIAZ KHAN</dc:creator>
  <cp:lastModifiedBy>BCC</cp:lastModifiedBy>
  <cp:revision>32</cp:revision>
  <dcterms:created xsi:type="dcterms:W3CDTF">2006-08-16T00:00:00Z</dcterms:created>
  <dcterms:modified xsi:type="dcterms:W3CDTF">2019-03-13T14:20:38Z</dcterms:modified>
</cp:coreProperties>
</file>