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38" r:id="rId3"/>
    <p:sldId id="307" r:id="rId4"/>
    <p:sldId id="318" r:id="rId5"/>
    <p:sldId id="319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E086C-403C-4DE8-95B3-257184E0C3AC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941E0-EFF8-421F-A8CD-AB08A0A15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8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0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54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4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6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93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4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43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2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1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5E4A-9553-432D-BD17-B9634A0836A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BA58-E17F-4CFF-8F94-5368D7AA1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0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Engr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Syed Ashraf Ali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omputer_archite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981200"/>
            <a:ext cx="62484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28796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Input Unit;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unit contains devices with the help of which we enter data into computer,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Link between user and computer,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input devices translate the human being information into the form understandable by computer.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Input Devices;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Keyboard,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Mouse,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Joy Stick,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 pen,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Scanner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CPU (Central Processing Unit);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CPU is considered as the brain of the computer,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Performs all types of data processing operations,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Stores data, intermediate results and instructions(program),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Controls the operation of all parts of computer.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CPU consists of;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 Unit,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ALU(Arithmetic Logic Unit).</a:t>
            </a:r>
          </a:p>
          <a:p>
            <a:endParaRPr lang="en-US" dirty="0"/>
          </a:p>
        </p:txBody>
      </p:sp>
      <p:pic>
        <p:nvPicPr>
          <p:cNvPr id="4" name="Picture 3" descr="computer_archite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905000"/>
            <a:ext cx="3505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Stores all the data to be processed and the instructions required for processing,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Stores intermediate results of processing,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Stores final results of processing before these results are released to an output device,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inputs and outputs are transmitted through memory unit.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 Unit;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Responsible for controlling the transfer of data and instructions among other units of a computer,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Manages and coordinates all the units of the computer,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Obtains the instructions from the memory, interprets them and directs the operation of the computer,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Communicates with Input / Output devices for transfer of data or results from storage.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ALU(Arithmetic Logic Unit);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Arithmetic Section;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of Arithmetic section is to perform arithmetic operations like addition, subtraction, multiplication and division.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Logical Section;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of logic section is to perform logic operations such as comparing, selecting, matching and merging of data.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521176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Unit;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Consists of devices with the help of which we get the information from computer,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unit is a link between computer and users,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devices translate the computer's output into the form understandable by users,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Devices;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Printers,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Speakers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Automatic;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can work on a job without human interventions,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are automatic machines because once started on a job, they carry on, until the job is finished, normally without any human assistance.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Speed;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can perform their tasks at a very high speed,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measured in microsecond, nanoseconds or picoseconds.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Accuracy;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accuracy of a computer is consistently high and the degree of accuracy of a particular computer depends upon its design.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Versatility;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computer is capable of performing almost any task, if the task can be reduced to a series of logical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word “Computer” comes from the word “Compute” which means “To Calculate”.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Therefore, a computer is an electronic device that can perform arithmetic operations at a high speed.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Computer is an electronic device used to process data.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computer can convert data into information that is useful to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Users.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general, a computer is a machine which accepts data, processes it and returns new information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of Remembering;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can store and recall any amount of information because of its storage capability.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Every piece of information can be retained as long as desired by the user and recalled when require.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loses information if we ask it to do so.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IQ;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possesses no intelligence of its own,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Therefore, computers have Zero IQ (at least until now),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only do what it is programmed to do.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Feelings;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does not possess emotions or feelings,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can not make judgments of  its own,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judgment is based on the instructions given to it in the form of programs written by humans.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can perform four general operations, which comprise the information processing cycle;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Input,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Storage,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Process,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&amp; Information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raw material used as an input by a computer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(Collection of raw facts, figures, symbols etc.)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process data obtained as an output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(Organized, meaningful or a useful data 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617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Data &amp; Information</a:t>
            </a:r>
            <a:endParaRPr lang="en-US" sz="4400" dirty="0"/>
          </a:p>
        </p:txBody>
      </p:sp>
      <p:sp>
        <p:nvSpPr>
          <p:cNvPr id="3" name="Right Arrow 2"/>
          <p:cNvSpPr/>
          <p:nvPr/>
        </p:nvSpPr>
        <p:spPr>
          <a:xfrm>
            <a:off x="1524000" y="3352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2895600"/>
            <a:ext cx="3048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</a:t>
            </a:r>
          </a:p>
          <a:p>
            <a:pPr algn="ctr"/>
            <a:r>
              <a:rPr lang="en-US" dirty="0" smtClean="0"/>
              <a:t>(Capturing, manipulate)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715000" y="3352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1" y="3124200"/>
            <a:ext cx="121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3200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 of complex problem,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processing speed,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Accuracy,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Reliability,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Reduces the effort,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Saves time,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Entertainment etc…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IQ (No intelligence),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Privacy (Data security),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Waste of time and resources,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Health hazards,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 crimes,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Isolating people (social impact)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Banking;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on-line banking,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ATM machines.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Business;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Payroll Calculations,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Maintenance of stocks.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Online resources,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Academic research.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Marketing;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Advertising,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Online shopping.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Care;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Lab-diagnostic System,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Monitoring System.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for Organizations;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Mini Computer,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Mainframe,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Super Computer.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Computers for Individuals;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Desktop,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Notebooks,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Tablets,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Smart phones.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860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Lecture 1</vt:lpstr>
      <vt:lpstr>Computer</vt:lpstr>
      <vt:lpstr>Computer</vt:lpstr>
      <vt:lpstr>Data &amp; Information</vt:lpstr>
      <vt:lpstr>PowerPoint Presentation</vt:lpstr>
      <vt:lpstr>Advantages</vt:lpstr>
      <vt:lpstr>Disadvantages</vt:lpstr>
      <vt:lpstr>Applications</vt:lpstr>
      <vt:lpstr>Types</vt:lpstr>
      <vt:lpstr>Components</vt:lpstr>
      <vt:lpstr>Components</vt:lpstr>
      <vt:lpstr>Components</vt:lpstr>
      <vt:lpstr>Components</vt:lpstr>
      <vt:lpstr>Components</vt:lpstr>
      <vt:lpstr>Components</vt:lpstr>
      <vt:lpstr>Components</vt:lpstr>
      <vt:lpstr>Components</vt:lpstr>
      <vt:lpstr>Characteristics</vt:lpstr>
      <vt:lpstr>Characteristics</vt:lpstr>
      <vt:lpstr>Characteristics</vt:lpstr>
      <vt:lpstr>Characteristics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Computer?</dc:title>
  <dc:creator>Azmat Ali</dc:creator>
  <cp:lastModifiedBy>Administrator</cp:lastModifiedBy>
  <cp:revision>178</cp:revision>
  <dcterms:created xsi:type="dcterms:W3CDTF">2013-09-22T12:31:50Z</dcterms:created>
  <dcterms:modified xsi:type="dcterms:W3CDTF">2018-02-20T04:54:39Z</dcterms:modified>
</cp:coreProperties>
</file>