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094BB-B445-40EE-9666-B8E4D0670FE9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8E039-7B2B-48EF-A250-ACC62F3B5C1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094BB-B445-40EE-9666-B8E4D0670FE9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8E039-7B2B-48EF-A250-ACC62F3B5C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094BB-B445-40EE-9666-B8E4D0670FE9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8E039-7B2B-48EF-A250-ACC62F3B5C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094BB-B445-40EE-9666-B8E4D0670FE9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8E039-7B2B-48EF-A250-ACC62F3B5C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094BB-B445-40EE-9666-B8E4D0670FE9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8E039-7B2B-48EF-A250-ACC62F3B5C1A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094BB-B445-40EE-9666-B8E4D0670FE9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8E039-7B2B-48EF-A250-ACC62F3B5C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094BB-B445-40EE-9666-B8E4D0670FE9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8E039-7B2B-48EF-A250-ACC62F3B5C1A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094BB-B445-40EE-9666-B8E4D0670FE9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8E039-7B2B-48EF-A250-ACC62F3B5C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094BB-B445-40EE-9666-B8E4D0670FE9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8E039-7B2B-48EF-A250-ACC62F3B5C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094BB-B445-40EE-9666-B8E4D0670FE9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8E039-7B2B-48EF-A250-ACC62F3B5C1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094BB-B445-40EE-9666-B8E4D0670FE9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8E039-7B2B-48EF-A250-ACC62F3B5C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0D094BB-B445-40EE-9666-B8E4D0670FE9}" type="datetimeFigureOut">
              <a:rPr lang="en-US" smtClean="0"/>
              <a:t>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DD88E039-7B2B-48EF-A250-ACC62F3B5C1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Regulation of Thyroid Hormone Secretion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19400" y="3886200"/>
            <a:ext cx="4953000" cy="10668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tx1"/>
                </a:solidFill>
              </a:rPr>
              <a:t>Sara </a:t>
            </a:r>
            <a:r>
              <a:rPr lang="en-US" sz="4400" dirty="0" err="1" smtClean="0">
                <a:solidFill>
                  <a:schemeClr val="tx1"/>
                </a:solidFill>
              </a:rPr>
              <a:t>Naeem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94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1242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Specific feedback mechanisms operate throughout the hypothalamus and anterior pituitary gland to control the rate of thyroid secretion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64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TSH increases Thyroid Secretion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err="1"/>
              <a:t>T</a:t>
            </a:r>
            <a:r>
              <a:rPr lang="en-US" dirty="0" err="1" smtClean="0"/>
              <a:t>hyrotropin</a:t>
            </a:r>
            <a:r>
              <a:rPr lang="en-US" dirty="0" smtClean="0"/>
              <a:t> , anterior pituitary hormone is a glycoprotein with a molecular weight of 28000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It increases the secretion of thyroxin and </a:t>
            </a:r>
            <a:r>
              <a:rPr lang="en-US" dirty="0" err="1" smtClean="0"/>
              <a:t>triiodothyronine</a:t>
            </a:r>
            <a:r>
              <a:rPr lang="en-US" dirty="0" smtClean="0"/>
              <a:t> from the thyroid gland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Mechanism 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Increased proteolysis of thyroglobulin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Increased activity of iodide pump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04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III. Increased iodination of </a:t>
            </a:r>
            <a:r>
              <a:rPr lang="en-US" dirty="0" err="1" smtClean="0"/>
              <a:t>tyrosin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IV. Increased size and secretory activity of the thyroid cells</a:t>
            </a:r>
          </a:p>
          <a:p>
            <a:pPr marL="0" indent="0">
              <a:buNone/>
            </a:pPr>
            <a:r>
              <a:rPr lang="en-US" dirty="0" smtClean="0"/>
              <a:t>V. Increased number of thyroid cells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So it increases all the known secretory activities of thyroid glandular cells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57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TSH causes the proteolysis of thyroglobulin which causes release of thyroxin and </a:t>
            </a:r>
            <a:r>
              <a:rPr lang="en-US" dirty="0" err="1" smtClean="0"/>
              <a:t>triiodothyronine</a:t>
            </a:r>
            <a:r>
              <a:rPr lang="en-US" dirty="0" smtClean="0"/>
              <a:t> in blood within 30 min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 other effects requires days even weeks to develop fully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84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Stimulatory effect of </a:t>
            </a:r>
            <a:r>
              <a:rPr lang="en-US" dirty="0" err="1" smtClean="0"/>
              <a:t>cAMP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effects of TSH  results from activation of 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second messenger </a:t>
            </a:r>
            <a:r>
              <a:rPr lang="en-US" dirty="0" smtClean="0"/>
              <a:t>cyclic adenosine monophosphate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TSH binds with specific receptors on basal membrane of thyroid cells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Activation of adenylyl </a:t>
            </a:r>
            <a:r>
              <a:rPr lang="en-US" dirty="0" err="1" smtClean="0"/>
              <a:t>cyclase</a:t>
            </a:r>
            <a:r>
              <a:rPr lang="en-US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Increased formation of cyclic AMP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Multiple phosphorylation in the cell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Increased secretion of thyroid hormone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14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Thyrotropin</a:t>
            </a:r>
            <a:r>
              <a:rPr lang="en-US" dirty="0" smtClean="0"/>
              <a:t> Releasing Hormone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a </a:t>
            </a:r>
            <a:r>
              <a:rPr lang="en-US" dirty="0" err="1" smtClean="0"/>
              <a:t>tripeptide</a:t>
            </a:r>
            <a:r>
              <a:rPr lang="en-US" dirty="0" smtClean="0"/>
              <a:t> amide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Pyroglutamyl-histidyl-proline</a:t>
            </a:r>
            <a:r>
              <a:rPr lang="en-US" dirty="0" smtClean="0"/>
              <a:t> amide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Blockage of portal system causes the TSH to decrease 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23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Antithyroid</a:t>
            </a:r>
            <a:r>
              <a:rPr lang="en-US" dirty="0" smtClean="0"/>
              <a:t> Substances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Drugs that </a:t>
            </a:r>
            <a:r>
              <a:rPr lang="en-US" dirty="0" err="1" smtClean="0"/>
              <a:t>supress</a:t>
            </a:r>
            <a:r>
              <a:rPr lang="en-US" dirty="0" smtClean="0"/>
              <a:t> thyroid secretion are known as </a:t>
            </a:r>
            <a:r>
              <a:rPr lang="en-US" dirty="0" err="1" smtClean="0"/>
              <a:t>antithyroid</a:t>
            </a:r>
            <a:r>
              <a:rPr lang="en-US" dirty="0" smtClean="0"/>
              <a:t> substances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   </a:t>
            </a:r>
            <a:r>
              <a:rPr lang="en-US" b="1" dirty="0" err="1" smtClean="0"/>
              <a:t>thiocyanate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Blocks the secretion of thyroid and leads to enlargement of gland known as goiter</a:t>
            </a:r>
          </a:p>
          <a:p>
            <a:pPr marL="571500" indent="-571500">
              <a:buFont typeface="+mj-lt"/>
              <a:buAutoNum type="romanUcPeriod"/>
            </a:pPr>
            <a:r>
              <a:rPr lang="en-US" b="1" dirty="0" smtClean="0"/>
              <a:t>Propyl </a:t>
            </a:r>
            <a:r>
              <a:rPr lang="en-US" b="1" dirty="0" err="1" smtClean="0"/>
              <a:t>thiouracil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Blocks the peroxidase enzyme</a:t>
            </a:r>
          </a:p>
          <a:p>
            <a:pPr marL="571500" indent="-571500">
              <a:buFont typeface="+mj-lt"/>
              <a:buAutoNum type="romanUcPeriod"/>
            </a:pPr>
            <a:r>
              <a:rPr lang="en-US" b="1" dirty="0" smtClean="0"/>
              <a:t>High </a:t>
            </a:r>
            <a:r>
              <a:rPr lang="en-US" b="1" dirty="0" err="1" smtClean="0"/>
              <a:t>conc</a:t>
            </a:r>
            <a:r>
              <a:rPr lang="en-US" b="1" dirty="0" smtClean="0"/>
              <a:t>  of inorganic iodide ions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2598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92762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Diseases of </a:t>
            </a:r>
            <a:r>
              <a:rPr lang="en-US" sz="4800" b="1" dirty="0"/>
              <a:t>T</a:t>
            </a:r>
            <a:r>
              <a:rPr lang="en-US" sz="4800" b="1" dirty="0" smtClean="0"/>
              <a:t>hyroid </a:t>
            </a:r>
            <a:r>
              <a:rPr lang="en-US" sz="4800" b="1" dirty="0"/>
              <a:t>G</a:t>
            </a:r>
            <a:r>
              <a:rPr lang="en-US" sz="4800" b="1" dirty="0" smtClean="0"/>
              <a:t>land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478454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60</TotalTime>
  <Words>239</Words>
  <Application>Microsoft Office PowerPoint</Application>
  <PresentationFormat>On-screen Show (4:3)</PresentationFormat>
  <Paragraphs>35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Clarity</vt:lpstr>
      <vt:lpstr>Regulation of Thyroid Hormone Secretion</vt:lpstr>
      <vt:lpstr>PowerPoint Presentation</vt:lpstr>
      <vt:lpstr>TSH increases Thyroid Secretion</vt:lpstr>
      <vt:lpstr>PowerPoint Presentation</vt:lpstr>
      <vt:lpstr>PowerPoint Presentation</vt:lpstr>
      <vt:lpstr>Stimulatory effect of cAMP</vt:lpstr>
      <vt:lpstr>Thyrotropin Releasing Hormone</vt:lpstr>
      <vt:lpstr>Antithyroid Substances</vt:lpstr>
      <vt:lpstr>Diseases of Thyroid Gland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Regulation of Thyroid Hormone Secretion</dc:title>
  <dc:creator>Taha</dc:creator>
  <cp:lastModifiedBy>Taha</cp:lastModifiedBy>
  <cp:revision>7</cp:revision>
  <dcterms:created xsi:type="dcterms:W3CDTF">2017-05-07T07:40:23Z</dcterms:created>
  <dcterms:modified xsi:type="dcterms:W3CDTF">2019-02-24T17:22:26Z</dcterms:modified>
</cp:coreProperties>
</file>