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B3EA-6D6D-4056-A9CE-81796E79AE67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631D4EA-72D8-449E-A97A-46DEB957F2E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B3EA-6D6D-4056-A9CE-81796E79AE67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D4EA-72D8-449E-A97A-46DEB957F2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B3EA-6D6D-4056-A9CE-81796E79AE67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D4EA-72D8-449E-A97A-46DEB957F2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B3EA-6D6D-4056-A9CE-81796E79AE67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D4EA-72D8-449E-A97A-46DEB957F2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B3EA-6D6D-4056-A9CE-81796E79AE67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D4EA-72D8-449E-A97A-46DEB957F2E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B3EA-6D6D-4056-A9CE-81796E79AE67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D4EA-72D8-449E-A97A-46DEB957F2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B3EA-6D6D-4056-A9CE-81796E79AE67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D4EA-72D8-449E-A97A-46DEB957F2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B3EA-6D6D-4056-A9CE-81796E79AE67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D4EA-72D8-449E-A97A-46DEB957F2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B3EA-6D6D-4056-A9CE-81796E79AE67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D4EA-72D8-449E-A97A-46DEB957F2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B3EA-6D6D-4056-A9CE-81796E79AE67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D4EA-72D8-449E-A97A-46DEB957F2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B3EA-6D6D-4056-A9CE-81796E79AE67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D4EA-72D8-449E-A97A-46DEB957F2E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AD1B3EA-6D6D-4056-A9CE-81796E79AE67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631D4EA-72D8-449E-A97A-46DEB957F2E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886200"/>
            <a:ext cx="5029200" cy="1143000"/>
          </a:xfrm>
        </p:spPr>
        <p:txBody>
          <a:bodyPr>
            <a:normAutofit/>
          </a:bodyPr>
          <a:lstStyle/>
          <a:p>
            <a:r>
              <a:rPr lang="en-US" sz="4000" smtClean="0">
                <a:solidFill>
                  <a:schemeClr val="tx1"/>
                </a:solidFill>
              </a:rPr>
              <a:t>Dr.Sara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Naeem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95401"/>
            <a:ext cx="7086600" cy="1752599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Thyroid Metabolic Hormone</a:t>
            </a:r>
            <a:endParaRPr lang="en-US" sz="4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6201"/>
            <a:ext cx="17526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7651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Oxidation of Iodide 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Conversion of iodide ions to an oxidized form of iodine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combines with the amino acid tyrosine ,</a:t>
            </a:r>
            <a:r>
              <a:rPr lang="en-US" dirty="0" err="1" smtClean="0"/>
              <a:t>iodinase</a:t>
            </a:r>
            <a:r>
              <a:rPr lang="en-US" dirty="0" smtClean="0"/>
              <a:t> enzyme causes the process to occur rapidly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Oxidation is promoted by the enzyme peroxidase or H2O2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Inhibition of peroxidase causes the rate of thyroid hormone formation to fall to zero 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36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err="1" smtClean="0"/>
              <a:t>Organofication</a:t>
            </a:r>
            <a:r>
              <a:rPr lang="en-US" b="1" dirty="0" smtClean="0"/>
              <a:t> of thyroglobulin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After the release of thyroglobulin from </a:t>
            </a:r>
            <a:r>
              <a:rPr lang="en-US" dirty="0" err="1" smtClean="0"/>
              <a:t>golgi</a:t>
            </a:r>
            <a:r>
              <a:rPr lang="en-US" dirty="0" smtClean="0"/>
              <a:t> apparatus, iodine binds with about one sixth of </a:t>
            </a:r>
            <a:r>
              <a:rPr lang="en-US" dirty="0" err="1" smtClean="0"/>
              <a:t>tyrosin</a:t>
            </a:r>
            <a:r>
              <a:rPr lang="en-US" dirty="0" smtClean="0"/>
              <a:t> within the thyroglobulin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Formation of </a:t>
            </a:r>
            <a:r>
              <a:rPr lang="en-US" b="1" dirty="0" smtClean="0"/>
              <a:t>thyroxin and </a:t>
            </a:r>
            <a:r>
              <a:rPr lang="en-US" b="1" dirty="0" err="1" smtClean="0"/>
              <a:t>triiodothyronine</a:t>
            </a: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Tyrosin</a:t>
            </a:r>
            <a:r>
              <a:rPr lang="en-US" dirty="0" smtClean="0"/>
              <a:t> oxidized  to MIT and DIT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Thyroxin remains part of thyroglobulin molecule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20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Thyroid hormones are stored in the follicles in the amount sufficient to supply the body with its normal requirements for 2 to 3 months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24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Release of T3 and T4 from Thyroglobulin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Formation of </a:t>
            </a:r>
            <a:r>
              <a:rPr lang="en-US" dirty="0" err="1" smtClean="0"/>
              <a:t>pinocytic</a:t>
            </a:r>
            <a:r>
              <a:rPr lang="en-US" dirty="0" smtClean="0"/>
              <a:t> vesicles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Proteases and lysosomes fuses with the vesicles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Digest thyroglobulin molecule to release thyroxin and </a:t>
            </a:r>
            <a:r>
              <a:rPr lang="en-US" dirty="0" err="1" smtClean="0"/>
              <a:t>triiodothyronine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Fuse through capillaries ,released into the blood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Diiodinase</a:t>
            </a:r>
            <a:r>
              <a:rPr lang="en-US" dirty="0" smtClean="0"/>
              <a:t> enzyme makes iodine available for next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0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Transport of Thyroxin and </a:t>
            </a:r>
            <a:r>
              <a:rPr lang="en-US" dirty="0" err="1" smtClean="0"/>
              <a:t>Triiodothyronine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799"/>
            <a:ext cx="8229600" cy="21336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</a:t>
            </a:r>
            <a:r>
              <a:rPr lang="en-US" sz="9600" b="1" dirty="0" smtClean="0"/>
              <a:t>self study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883698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762000"/>
            <a:ext cx="81534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4421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Located immediately below the </a:t>
            </a:r>
            <a:r>
              <a:rPr lang="en-US" dirty="0" err="1" smtClean="0"/>
              <a:t>layrnx</a:t>
            </a:r>
            <a:r>
              <a:rPr lang="en-US" dirty="0" smtClean="0"/>
              <a:t> on each side and anterior to trachea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Weighs 15 to 20 grams in adults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Composed of large number of closed follicles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Lined with cuboidal epithelial cells and filled with colloidal substance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Major constituent of colloid is thyroglobulin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983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blood flow about 5 times the weight of the gland each minute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Two major hormones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93% </a:t>
            </a:r>
            <a:r>
              <a:rPr lang="en-US" dirty="0" err="1" smtClean="0"/>
              <a:t>throxine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7% </a:t>
            </a:r>
            <a:r>
              <a:rPr lang="en-US" dirty="0" err="1" smtClean="0"/>
              <a:t>triiodothyronine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Also secretes calcitonin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Secretion is controlled by TSH released from anterior </a:t>
            </a:r>
            <a:r>
              <a:rPr lang="en-US" dirty="0" err="1" smtClean="0"/>
              <a:t>pituitory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681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Thyroglobulin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Synthesized and secreted by endoplasmic reticulum and </a:t>
            </a:r>
            <a:r>
              <a:rPr lang="en-US" dirty="0" err="1" smtClean="0"/>
              <a:t>golgi</a:t>
            </a:r>
            <a:r>
              <a:rPr lang="en-US" dirty="0" smtClean="0"/>
              <a:t> bodies into the follicles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Molecular weight is 335000 containing about 70 tyrosine amino acids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Thyroid hormones formed within the thyroglobulin molecule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403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Iodine is required for </a:t>
            </a:r>
            <a:r>
              <a:rPr lang="en-US" dirty="0" err="1"/>
              <a:t>T</a:t>
            </a:r>
            <a:r>
              <a:rPr lang="en-US" dirty="0" err="1" smtClean="0"/>
              <a:t>hyroxine</a:t>
            </a:r>
            <a:r>
              <a:rPr lang="en-US" dirty="0" smtClean="0"/>
              <a:t>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382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6960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About 50 mg of ingested iodine in the form of iodide are required each year or about 1mg/week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Most of the iodides are excreted by kidneys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Occurs only when one fifth is removed from the circulating blood by the gland and is used for synthesis of the hormone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261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Iodide Trapping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Transport of iodides from the blood into thyroid glandular and follicle cells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Basal membrane pump the iodide actively to the anterior of the cell. This is called </a:t>
            </a:r>
            <a:r>
              <a:rPr lang="en-US" b="1" dirty="0" smtClean="0"/>
              <a:t>iodide trapping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Concentrates the iodide to about 30 times its concentration in the blood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948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rate of iodide trapping is mainly influenced by </a:t>
            </a:r>
            <a:r>
              <a:rPr lang="en-US" dirty="0" err="1" smtClean="0"/>
              <a:t>TSH,it</a:t>
            </a:r>
            <a:r>
              <a:rPr lang="en-US" dirty="0" smtClean="0"/>
              <a:t> stimulates activity of iodide pump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4607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82</TotalTime>
  <Words>392</Words>
  <Application>Microsoft Office PowerPoint</Application>
  <PresentationFormat>On-screen Show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Thyroid Metabolic Hormone</vt:lpstr>
      <vt:lpstr>PowerPoint Presentation</vt:lpstr>
      <vt:lpstr>PowerPoint Presentation</vt:lpstr>
      <vt:lpstr>PowerPoint Presentation</vt:lpstr>
      <vt:lpstr>Thyroglobulin</vt:lpstr>
      <vt:lpstr>Iodine is required for Thyroxine Formation</vt:lpstr>
      <vt:lpstr>PowerPoint Presentation</vt:lpstr>
      <vt:lpstr>Iodide Trapping</vt:lpstr>
      <vt:lpstr>PowerPoint Presentation</vt:lpstr>
      <vt:lpstr>Oxidation of Iodide Ion</vt:lpstr>
      <vt:lpstr>PowerPoint Presentation</vt:lpstr>
      <vt:lpstr>PowerPoint Presentation</vt:lpstr>
      <vt:lpstr>Release of T3 and T4 from Thyroglobulin</vt:lpstr>
      <vt:lpstr>Transport of Thyroxin and Triiodothyronine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Thyroid Metabolic Hormone</dc:title>
  <dc:creator>Taha</dc:creator>
  <cp:lastModifiedBy>Taha</cp:lastModifiedBy>
  <cp:revision>9</cp:revision>
  <dcterms:created xsi:type="dcterms:W3CDTF">2017-04-27T17:23:51Z</dcterms:created>
  <dcterms:modified xsi:type="dcterms:W3CDTF">2019-02-25T03:59:18Z</dcterms:modified>
</cp:coreProperties>
</file>