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BRM  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Zohaib Ali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443" y="1972205"/>
            <a:ext cx="6011114" cy="37819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337" y="1948389"/>
            <a:ext cx="6087325" cy="3829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864" y="1905520"/>
            <a:ext cx="6068272" cy="3915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proce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94596"/>
            <a:ext cx="7467600" cy="4630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1231"/>
            <a:ext cx="7239000" cy="3943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848600" cy="4163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67414"/>
            <a:ext cx="7162800" cy="4457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15047"/>
            <a:ext cx="6501231" cy="3896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100" y="1976968"/>
            <a:ext cx="6077799" cy="3772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574" y="1938863"/>
            <a:ext cx="6096851" cy="3848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esearch method 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72178"/>
            <a:ext cx="6934199" cy="3982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BRM  6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ZOHAIB ALI</dc:creator>
  <cp:lastModifiedBy>walee</cp:lastModifiedBy>
  <cp:revision>2</cp:revision>
  <dcterms:created xsi:type="dcterms:W3CDTF">2006-08-16T00:00:00Z</dcterms:created>
  <dcterms:modified xsi:type="dcterms:W3CDTF">2020-11-02T07:36:46Z</dcterms:modified>
</cp:coreProperties>
</file>