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Initial Problems Of Pakistan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INU\Desktop\initial-problem-of-pakistan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954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INU\Desktop\initial-problem-of-pakistan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INU\Desktop\initial-problem-of-pakistan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INU\Desktop\initial-problem-of-pakistan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INU\Desktop\initial-problem-of-pakistan-1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3716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INU\Desktop\initial-problem-of-pakistan-1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1430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INU\Desktop\initial-problem-of-pakistan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16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INU\Desktop\initial-problem-of-pakistan-1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INU\Desktop\initial-problem-of-pakistan-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INU\Desktop\initial-problem-of-pakistan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716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INU\Desktop\initial-problem-of-pakistan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INU\Desktop\initial-problem-of-pakistan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716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INU\Desktop\initial-problem-of-pakistan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716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INU\Desktop\initial-problem-of-pakistan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INU\Desktop\initial-problem-of-pakistan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INU\Desktop\initial-problem-of-pakistan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295400"/>
            <a:ext cx="602831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On-screen Show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Initial Problems Of Pakistan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Problems Of Pakistan</dc:title>
  <dc:creator/>
  <cp:lastModifiedBy>INU</cp:lastModifiedBy>
  <cp:revision>18</cp:revision>
  <dcterms:created xsi:type="dcterms:W3CDTF">2006-08-16T00:00:00Z</dcterms:created>
  <dcterms:modified xsi:type="dcterms:W3CDTF">2017-11-08T04:09:20Z</dcterms:modified>
</cp:coreProperties>
</file>