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2" r:id="rId3"/>
    <p:sldId id="263" r:id="rId4"/>
    <p:sldId id="264" r:id="rId5"/>
    <p:sldId id="265" r:id="rId6"/>
    <p:sldId id="266" r:id="rId7"/>
    <p:sldId id="267" r:id="rId8"/>
    <p:sldId id="268" r:id="rId9"/>
    <p:sldId id="269" r:id="rId10"/>
    <p:sldId id="271" r:id="rId11"/>
    <p:sldId id="273" r:id="rId12"/>
    <p:sldId id="275" r:id="rId13"/>
    <p:sldId id="260" r:id="rId14"/>
    <p:sldId id="261" r:id="rId15"/>
    <p:sldId id="258"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9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80" autoAdjust="0"/>
  </p:normalViewPr>
  <p:slideViewPr>
    <p:cSldViewPr>
      <p:cViewPr varScale="1">
        <p:scale>
          <a:sx n="94" d="100"/>
          <a:sy n="94" d="100"/>
        </p:scale>
        <p:origin x="-204" y="2706"/>
      </p:cViewPr>
      <p:guideLst>
        <p:guide orient="horz" pos="2160"/>
        <p:guide pos="2880"/>
      </p:guideLst>
    </p:cSldViewPr>
  </p:slideViewPr>
  <p:outlineViewPr>
    <p:cViewPr>
      <p:scale>
        <a:sx n="33" d="100"/>
        <a:sy n="33" d="100"/>
      </p:scale>
      <p:origin x="0" y="4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C4231E-5FCD-4CB9-BF6B-1EE916DC6B35}" type="datetimeFigureOut">
              <a:rPr lang="en-US" smtClean="0"/>
              <a:pPr/>
              <a:t>9/11/2019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DD3402-240F-46D2-93DB-950E03A275FB}" type="slidenum">
              <a:rPr lang="en-US" smtClean="0"/>
              <a:pPr/>
              <a:t>‹#›</a:t>
            </a:fld>
            <a:endParaRPr lang="en-US"/>
          </a:p>
        </p:txBody>
      </p:sp>
    </p:spTree>
    <p:extLst>
      <p:ext uri="{BB962C8B-B14F-4D97-AF65-F5344CB8AC3E}">
        <p14:creationId xmlns:p14="http://schemas.microsoft.com/office/powerpoint/2010/main" val="75498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4DD3402-240F-46D2-93DB-950E03A275F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DD3402-240F-46D2-93DB-950E03A275FB}"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t>IDEOLOGY OF PAKISTAN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QUAID-E-</a:t>
            </a:r>
            <a:r>
              <a:rPr lang="en-US" b="1" i="1" dirty="0" err="1" smtClean="0"/>
              <a:t>Azam</a:t>
            </a:r>
            <a:r>
              <a:rPr lang="en-US" b="1" i="1" dirty="0" smtClean="0"/>
              <a:t> AND IDEOLOGY OF PAKISTAN </a:t>
            </a:r>
            <a:endParaRPr lang="en-US" dirty="0"/>
          </a:p>
        </p:txBody>
      </p:sp>
      <p:sp>
        <p:nvSpPr>
          <p:cNvPr id="3" name="Content Placeholder 2"/>
          <p:cNvSpPr>
            <a:spLocks noGrp="1"/>
          </p:cNvSpPr>
          <p:nvPr>
            <p:ph idx="1"/>
          </p:nvPr>
        </p:nvSpPr>
        <p:spPr/>
        <p:txBody>
          <a:bodyPr/>
          <a:lstStyle/>
          <a:p>
            <a:pPr>
              <a:buNone/>
            </a:pPr>
            <a:r>
              <a:rPr lang="en-US" b="1" dirty="0" smtClean="0"/>
              <a:t> </a:t>
            </a:r>
            <a:r>
              <a:rPr lang="en-US" dirty="0" smtClean="0"/>
              <a:t>Quaid-e-</a:t>
            </a:r>
            <a:r>
              <a:rPr lang="en-US" dirty="0" err="1" smtClean="0"/>
              <a:t>Azam</a:t>
            </a:r>
            <a:r>
              <a:rPr lang="en-US" dirty="0" smtClean="0"/>
              <a:t> was the liberator of the Muslim nation in Sub-Continent. He struggled for the separate state on the bases of Islamic Ideology. He himself explained this basic ideology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endParaRPr lang="en-US" dirty="0"/>
          </a:p>
        </p:txBody>
      </p:sp>
      <p:sp>
        <p:nvSpPr>
          <p:cNvPr id="3" name="Content Placeholder 2"/>
          <p:cNvSpPr>
            <a:spLocks noGrp="1"/>
          </p:cNvSpPr>
          <p:nvPr>
            <p:ph idx="1"/>
          </p:nvPr>
        </p:nvSpPr>
        <p:spPr/>
        <p:txBody>
          <a:bodyPr/>
          <a:lstStyle/>
          <a:p>
            <a:r>
              <a:rPr lang="en-US" b="1" dirty="0" smtClean="0"/>
              <a:t>1. Foundation of Muslim Nation </a:t>
            </a:r>
          </a:p>
          <a:p>
            <a:r>
              <a:rPr lang="en-US" dirty="0" smtClean="0"/>
              <a:t>Once </a:t>
            </a:r>
            <a:r>
              <a:rPr lang="en-US" dirty="0" err="1" smtClean="0"/>
              <a:t>Quaid</a:t>
            </a:r>
            <a:r>
              <a:rPr lang="en-US" dirty="0" smtClean="0"/>
              <a:t>-e-</a:t>
            </a:r>
            <a:r>
              <a:rPr lang="en-US" dirty="0" err="1" smtClean="0"/>
              <a:t>Azam</a:t>
            </a:r>
            <a:r>
              <a:rPr lang="en-US" dirty="0" smtClean="0"/>
              <a:t> said, </a:t>
            </a:r>
          </a:p>
          <a:p>
            <a:r>
              <a:rPr lang="en-US" i="1" dirty="0" smtClean="0"/>
              <a:t>“Pakistan came into being the very day when the first Hindu became a Muslim.”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Islam is a complete code of life: </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b="1" dirty="0" smtClean="0"/>
          </a:p>
          <a:p>
            <a:r>
              <a:rPr lang="en-US" dirty="0" smtClean="0"/>
              <a:t>While addressing the students, in March, 1944 he said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i="1" dirty="0" smtClean="0"/>
              <a:t>“Our guide is Islam and this, is the complete code of our life. We neither need any red or yellow flag nor do we need any Socialism. Communism, Nationalism or any other ism </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b="1" dirty="0" smtClean="0"/>
          </a:p>
          <a:p>
            <a:r>
              <a:rPr lang="en-US" dirty="0" smtClean="0"/>
              <a:t>On 21 March, 1948 while addressing the people in Dhaka and said, </a:t>
            </a:r>
          </a:p>
          <a:p>
            <a:pPr>
              <a:buNone/>
            </a:pPr>
            <a:r>
              <a:rPr lang="en-US" i="1" dirty="0" smtClean="0"/>
              <a:t>“I want not to see you to talk as a Sindhi, </a:t>
            </a:r>
            <a:r>
              <a:rPr lang="en-US" i="1" dirty="0" err="1" smtClean="0"/>
              <a:t>Balochi</a:t>
            </a:r>
            <a:r>
              <a:rPr lang="en-US" i="1" dirty="0" smtClean="0"/>
              <a:t>, Punjabi and Bengali. What is the fun of saying that we are Punjabi, Sindhi or </a:t>
            </a:r>
            <a:r>
              <a:rPr lang="en-US" i="1" dirty="0" err="1" smtClean="0"/>
              <a:t>Pathan</a:t>
            </a:r>
            <a:r>
              <a:rPr lang="en-US" i="1" dirty="0" smtClean="0"/>
              <a:t>? We are only Muslims </a:t>
            </a:r>
            <a:endParaRPr lang="en-US" b="1" dirty="0" smtClean="0"/>
          </a:p>
        </p:txBody>
      </p:sp>
      <p:sp>
        <p:nvSpPr>
          <p:cNvPr id="4" name="Title 3"/>
          <p:cNvSpPr>
            <a:spLocks noGrp="1"/>
          </p:cNvSpPr>
          <p:nvPr>
            <p:ph type="title"/>
          </p:nvPr>
        </p:nvSpPr>
        <p:spPr/>
        <p:txBody>
          <a:bodyPr>
            <a:normAutofit fontScale="90000"/>
          </a:bodyPr>
          <a:lstStyle/>
          <a:p>
            <a:r>
              <a:rPr lang="en-US" dirty="0" smtClean="0"/>
              <a:t> </a:t>
            </a:r>
            <a:r>
              <a:rPr lang="en-US" b="1" dirty="0" smtClean="0"/>
              <a:t>3. Elimination of differences: </a:t>
            </a:r>
            <a:br>
              <a:rPr lang="en-US" b="1"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National Identity of The Muslims </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In the light of the history of the subcontinent Quaid-e-Azam argued that Muslims have never been a minority. They are a perfect nation and have the right to establish an independent state in those areas where they are in majority.</a:t>
            </a:r>
            <a:r>
              <a:rPr lang="en-US" b="1"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Allama Iqbal &amp; Ideology of Pakistan </a:t>
            </a:r>
            <a:br>
              <a:rPr lang="en-US" b="1" dirty="0" smtClean="0"/>
            </a:br>
            <a:endParaRPr lang="en-US" dirty="0"/>
          </a:p>
        </p:txBody>
      </p:sp>
      <p:sp>
        <p:nvSpPr>
          <p:cNvPr id="3" name="Content Placeholder 2"/>
          <p:cNvSpPr>
            <a:spLocks noGrp="1"/>
          </p:cNvSpPr>
          <p:nvPr>
            <p:ph idx="1"/>
          </p:nvPr>
        </p:nvSpPr>
        <p:spPr/>
        <p:txBody>
          <a:bodyPr/>
          <a:lstStyle/>
          <a:p>
            <a:r>
              <a:rPr lang="en-US" dirty="0" smtClean="0"/>
              <a:t>Allama Iqbal was the person who for the first time gave the concept of a separate state for the Muslims keeping in view the Two Nation Theory. He clearly explained the Ideology of Pakistan in his sayings and poetry. Aflame Iqbal and Ideology of Pakistan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Two Nation Theory </a:t>
            </a:r>
            <a:endParaRPr lang="en-US" dirty="0"/>
          </a:p>
        </p:txBody>
      </p:sp>
      <p:sp>
        <p:nvSpPr>
          <p:cNvPr id="3" name="Content Placeholder 2"/>
          <p:cNvSpPr>
            <a:spLocks noGrp="1"/>
          </p:cNvSpPr>
          <p:nvPr>
            <p:ph idx="1"/>
          </p:nvPr>
        </p:nvSpPr>
        <p:spPr/>
        <p:txBody>
          <a:bodyPr/>
          <a:lstStyle/>
          <a:p>
            <a:r>
              <a:rPr lang="en-US" i="1" dirty="0" smtClean="0"/>
              <a:t>“Despite living together for 1000 years, Hindus and Muslims have their own individual ideologies so the only solution of political conflict in India is to have a separate independent parliament for each nation.” </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IMPORTANCE OF IDEOLOGY OF PAKISTAN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Importance of Ideology of Pakistan is as under</a:t>
            </a:r>
            <a:r>
              <a:rPr lang="en-US" b="1" dirty="0" smtClean="0"/>
              <a:t>1.Right of Self Determination </a:t>
            </a:r>
          </a:p>
          <a:p>
            <a:r>
              <a:rPr lang="en-US" dirty="0" smtClean="0"/>
              <a:t>In the decent civilizations of the world, right of self determination has got the place of basic human right. The Muslim of sub-continent work hard for the attainment of right of self determination, on the base of this right the Muslim demanded separate electorate in 1906 and this right was awarded to the Muslim in 1909’s </a:t>
            </a:r>
            <a:r>
              <a:rPr lang="en-US" dirty="0" err="1" smtClean="0"/>
              <a:t>Minto</a:t>
            </a:r>
            <a:r>
              <a:rPr lang="en-US" dirty="0" smtClean="0"/>
              <a:t> Morley reforms.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Symbol of Security of the Muslims </a:t>
            </a:r>
            <a:endParaRPr lang="en-US" dirty="0"/>
          </a:p>
        </p:txBody>
      </p:sp>
      <p:sp>
        <p:nvSpPr>
          <p:cNvPr id="3" name="Content Placeholder 2"/>
          <p:cNvSpPr>
            <a:spLocks noGrp="1"/>
          </p:cNvSpPr>
          <p:nvPr>
            <p:ph idx="1"/>
          </p:nvPr>
        </p:nvSpPr>
        <p:spPr/>
        <p:txBody>
          <a:bodyPr/>
          <a:lstStyle/>
          <a:p>
            <a:r>
              <a:rPr lang="en-US" dirty="0" smtClean="0"/>
              <a:t>The ideology of Pakistan is very important for the Muslim of the Sub-Continent after the start of this theory the Muslims feel better and secured in the Sub-Continent. The people who believe the ideology of Pakistan although belong to different races and different areas, are united. Because of this natural unity, they can defeat foreign conspiracies and enemies of Pakistan.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Pakistan is the only state that came into being on the bases of strong ideology. Since its establishment it has been demanded to accomplish its basic aim.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Ending of Hindu-Muslim Tension </a:t>
            </a:r>
            <a:endParaRPr lang="en-US" dirty="0"/>
          </a:p>
        </p:txBody>
      </p:sp>
      <p:sp>
        <p:nvSpPr>
          <p:cNvPr id="3" name="Content Placeholder 2"/>
          <p:cNvSpPr>
            <a:spLocks noGrp="1"/>
          </p:cNvSpPr>
          <p:nvPr>
            <p:ph idx="1"/>
          </p:nvPr>
        </p:nvSpPr>
        <p:spPr/>
        <p:txBody>
          <a:bodyPr/>
          <a:lstStyle/>
          <a:p>
            <a:r>
              <a:rPr lang="en-US" dirty="0" smtClean="0"/>
              <a:t>After the creation of Pakistan, Hindu-Muslim tension which had been a part of Daily life ended. Along with that tension the events of terrorism also ended. They both got peaceful atmosphere which is necessary for the development of any society.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Cause of Independence of Muslims </a:t>
            </a:r>
            <a:br>
              <a:rPr lang="en-US" b="1" dirty="0" smtClean="0"/>
            </a:br>
            <a:endParaRPr lang="en-US" dirty="0"/>
          </a:p>
        </p:txBody>
      </p:sp>
      <p:sp>
        <p:nvSpPr>
          <p:cNvPr id="3" name="Content Placeholder 2"/>
          <p:cNvSpPr>
            <a:spLocks noGrp="1"/>
          </p:cNvSpPr>
          <p:nvPr>
            <p:ph idx="1"/>
          </p:nvPr>
        </p:nvSpPr>
        <p:spPr/>
        <p:txBody>
          <a:bodyPr/>
          <a:lstStyle/>
          <a:p>
            <a:r>
              <a:rPr lang="en-US" dirty="0" smtClean="0"/>
              <a:t>Ideology of Pakistan is the cause of independence of Muslims. Because of the ideology of Pakistan the Muslims of India got freedom and they got social betterment. In addition to that other nations like Sikhs, Hindus and Christians had other benefits out of that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i="1" dirty="0" smtClean="0"/>
              <a:t>Aims &amp; Objectives of the Creation of Pakistan </a:t>
            </a:r>
            <a:br>
              <a:rPr lang="en-US" b="1" i="1"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 After the war of Independence the Muslims were greatly pressed by the Hindus as well as the British. Social, political and economical conditions of the Muslims were totally changed. That is why they demanded for a separate state of their own. Following were the Aims &amp; Objectives that led to the creation of Pakistan.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t>1. Setting up of a Free Islamic Society </a:t>
            </a:r>
            <a:endParaRPr lang="en-US" dirty="0"/>
          </a:p>
        </p:txBody>
      </p:sp>
      <p:sp>
        <p:nvSpPr>
          <p:cNvPr id="3" name="Content Placeholder 2"/>
          <p:cNvSpPr>
            <a:spLocks noGrp="1"/>
          </p:cNvSpPr>
          <p:nvPr>
            <p:ph idx="1"/>
          </p:nvPr>
        </p:nvSpPr>
        <p:spPr/>
        <p:txBody>
          <a:bodyPr/>
          <a:lstStyle/>
          <a:p>
            <a:endParaRPr lang="en-US" dirty="0" smtClean="0"/>
          </a:p>
          <a:p>
            <a:r>
              <a:rPr lang="en-US" dirty="0" smtClean="0"/>
              <a:t> The main objective of the creation of Pakistan was to establish a free Islamic Society having its own identity and government, practicing its own social principles and religion and inviting the Muslims of the world, particularly and others generally to adopt the Islamic way of life.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t>2. Protection from Communal Riots: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 The communal Riots on every other day made it clear that the Hindus could monopolies the politics after the departure of The British. The lives of Muslims could never be safe in the united India. The Hindu organizations had again and again asserted that Hindu Raj would be imposed on India after the independence. So to get rid of these atrocities the Muslims demanded their separate state.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t>3. Social &amp; Political Development of Muslims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 After the war of Independence 1857, the social environment was totally changed. The Muslims were scared of the caste system and other discriminations. They could enjoy neither political nor social liberties; therefore, they preferred to have a separate homeland in which they could live according to the teachings of Islam. </a:t>
            </a:r>
          </a:p>
          <a:p>
            <a:pPr>
              <a:buNone/>
            </a:pPr>
            <a:endParaRPr lang="en-US" b="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t>4. Protection of Two Nation Theory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 The Muslims claimed separate nationhood for themselves and they were determined to maintain a separate entity for all times to come. The Muslims believe in separate religion, practice different traditions, and have their own history and their cultural heritage. Their claim was absolutely true. It was their right to keep their separate entity alive and to enjoy all human rights. This was not possible in undivided India.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t>5. Establishment of Islamic State: </a:t>
            </a:r>
            <a:endParaRPr lang="en-US" dirty="0"/>
          </a:p>
        </p:txBody>
      </p:sp>
      <p:sp>
        <p:nvSpPr>
          <p:cNvPr id="3" name="Content Placeholder 2"/>
          <p:cNvSpPr>
            <a:spLocks noGrp="1"/>
          </p:cNvSpPr>
          <p:nvPr>
            <p:ph idx="1"/>
          </p:nvPr>
        </p:nvSpPr>
        <p:spPr/>
        <p:txBody>
          <a:bodyPr/>
          <a:lstStyle/>
          <a:p>
            <a:r>
              <a:rPr lang="en-US" dirty="0" smtClean="0"/>
              <a:t>Islam is a complete code of life. The Muslims wanted to implement the system practically. This could not be attained in United India therefore, they passed a resolution and demanded an Islamic state in the North East and North West of South Asia. </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Dream of Muslims to get freedom </a:t>
            </a:r>
            <a:endParaRPr lang="en-US" dirty="0"/>
          </a:p>
        </p:txBody>
      </p:sp>
      <p:sp>
        <p:nvSpPr>
          <p:cNvPr id="3" name="Content Placeholder 2"/>
          <p:cNvSpPr>
            <a:spLocks noGrp="1"/>
          </p:cNvSpPr>
          <p:nvPr>
            <p:ph idx="1"/>
          </p:nvPr>
        </p:nvSpPr>
        <p:spPr/>
        <p:txBody>
          <a:bodyPr/>
          <a:lstStyle/>
          <a:p>
            <a:r>
              <a:rPr lang="en-US" dirty="0" smtClean="0"/>
              <a:t>Due to the ill treatment of Hindus and British the Muslims also wanted to get freedom and established their own Govt. in the sub continent because the freedom is right of every nation and the country. For this reason they demanded Pakistan.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7. </a:t>
            </a:r>
            <a:r>
              <a:rPr lang="en-US" b="1" dirty="0" smtClean="0"/>
              <a:t>Muslim Unity: </a:t>
            </a:r>
            <a:endParaRPr lang="en-US" dirty="0"/>
          </a:p>
        </p:txBody>
      </p:sp>
      <p:sp>
        <p:nvSpPr>
          <p:cNvPr id="3" name="Content Placeholder 2"/>
          <p:cNvSpPr>
            <a:spLocks noGrp="1"/>
          </p:cNvSpPr>
          <p:nvPr>
            <p:ph idx="1"/>
          </p:nvPr>
        </p:nvSpPr>
        <p:spPr/>
        <p:txBody>
          <a:bodyPr>
            <a:normAutofit fontScale="92500"/>
          </a:bodyPr>
          <a:lstStyle/>
          <a:p>
            <a:r>
              <a:rPr lang="en-US" dirty="0" smtClean="0"/>
              <a:t>Muslims were dispersed in the 20th century especially after the failure of Khilafat movement. The Muslims wanted to become united again because unity is also the basic teaching of Islam. But the unity of the Muslim world cannot be possible without the creation of Pakistan. </a:t>
            </a:r>
          </a:p>
          <a:p>
            <a:r>
              <a:rPr lang="en-US" dirty="0" smtClean="0"/>
              <a:t>In short the Muslims demanded a separate state only because of their worse conditions and to save their national integrity.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 </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b="1" i="1" dirty="0" smtClean="0"/>
              <a:t> </a:t>
            </a:r>
            <a:endParaRPr lang="en-US" dirty="0" smtClean="0"/>
          </a:p>
        </p:txBody>
      </p:sp>
      <p:sp>
        <p:nvSpPr>
          <p:cNvPr id="4" name="Rectangle 3"/>
          <p:cNvSpPr/>
          <p:nvPr/>
        </p:nvSpPr>
        <p:spPr>
          <a:xfrm>
            <a:off x="2286000" y="2828836"/>
            <a:ext cx="4572000" cy="1200329"/>
          </a:xfrm>
          <a:prstGeom prst="rect">
            <a:avLst/>
          </a:prstGeom>
        </p:spPr>
        <p:txBody>
          <a:bodyPr>
            <a:spAutoFit/>
          </a:bodyPr>
          <a:lstStyle/>
          <a:p>
            <a:r>
              <a:rPr lang="en-US" b="1" dirty="0" smtClean="0"/>
              <a:t>Ideology: </a:t>
            </a:r>
          </a:p>
          <a:p>
            <a:r>
              <a:rPr lang="en-US" dirty="0" smtClean="0"/>
              <a:t>The social or political </a:t>
            </a:r>
            <a:r>
              <a:rPr lang="en-US" dirty="0" err="1" smtClean="0"/>
              <a:t>Programe</a:t>
            </a:r>
            <a:r>
              <a:rPr lang="en-US" dirty="0" smtClean="0"/>
              <a:t> </a:t>
            </a:r>
            <a:r>
              <a:rPr lang="en-US" dirty="0" smtClean="0"/>
              <a:t>of any movement that becomes a collective objective of any nation is called Ideology. OR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t>
            </a:r>
            <a:endParaRPr lang="en-US" dirty="0"/>
          </a:p>
        </p:txBody>
      </p:sp>
      <p:sp>
        <p:nvSpPr>
          <p:cNvPr id="3" name="Content Placeholder 2"/>
          <p:cNvSpPr>
            <a:spLocks noGrp="1"/>
          </p:cNvSpPr>
          <p:nvPr>
            <p:ph idx="1"/>
          </p:nvPr>
        </p:nvSpPr>
        <p:spPr/>
        <p:txBody>
          <a:bodyPr>
            <a:normAutofit/>
          </a:bodyPr>
          <a:lstStyle/>
          <a:p>
            <a:pPr>
              <a:buNone/>
            </a:pPr>
            <a:r>
              <a:rPr lang="en-US" dirty="0" smtClean="0"/>
              <a:t>Ideology means such an aim according to which human beings planned about their future </a:t>
            </a:r>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endParaRPr lang="en-US" b="1" dirty="0" smtClean="0"/>
          </a:p>
        </p:txBody>
      </p:sp>
      <p:sp>
        <p:nvSpPr>
          <p:cNvPr id="5" name="Rectangle 4"/>
          <p:cNvSpPr/>
          <p:nvPr/>
        </p:nvSpPr>
        <p:spPr>
          <a:xfrm>
            <a:off x="2492103" y="3244334"/>
            <a:ext cx="184731" cy="8402300"/>
          </a:xfrm>
          <a:prstGeom prst="rect">
            <a:avLst/>
          </a:prstGeom>
        </p:spPr>
        <p:txBody>
          <a:bodyPr wrap="none">
            <a:spAutoFit/>
          </a:bodyPr>
          <a:lstStyle/>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dirty="0"/>
          </a:p>
        </p:txBody>
      </p:sp>
      <p:sp>
        <p:nvSpPr>
          <p:cNvPr id="6" name="Rectangle 5"/>
          <p:cNvSpPr/>
          <p:nvPr/>
        </p:nvSpPr>
        <p:spPr>
          <a:xfrm>
            <a:off x="2286000" y="1997839"/>
            <a:ext cx="4572000" cy="2862322"/>
          </a:xfrm>
          <a:prstGeom prst="rect">
            <a:avLst/>
          </a:prstGeom>
        </p:spPr>
        <p:txBody>
          <a:bodyPr>
            <a:spAutoFit/>
          </a:bodyPr>
          <a:lstStyle/>
          <a:p>
            <a:r>
              <a:rPr lang="en-US" b="1" i="1" dirty="0" smtClean="0"/>
              <a:t>The Ideology of Pakistan </a:t>
            </a:r>
          </a:p>
          <a:p>
            <a:r>
              <a:rPr lang="en-US" dirty="0" smtClean="0"/>
              <a:t>The Ideology of Pakistan was the consciousness of the Muslims in the historical perspective of the south Asian sub-continent that they were a separate nation on the basis of the Islamic ideology. No doubt Islamic ideology is the base of ideology of Pakistan so the basic fundaments of Islam are also the bases of the Ideology of Pakistan.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 </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b="1" dirty="0" smtClean="0"/>
          </a:p>
        </p:txBody>
      </p:sp>
      <p:sp>
        <p:nvSpPr>
          <p:cNvPr id="4" name="Rectangle 3"/>
          <p:cNvSpPr/>
          <p:nvPr/>
        </p:nvSpPr>
        <p:spPr>
          <a:xfrm>
            <a:off x="2286000" y="2967335"/>
            <a:ext cx="4572000" cy="923330"/>
          </a:xfrm>
          <a:prstGeom prst="rect">
            <a:avLst/>
          </a:prstGeom>
        </p:spPr>
        <p:txBody>
          <a:bodyPr>
            <a:spAutoFit/>
          </a:bodyPr>
          <a:lstStyle/>
          <a:p>
            <a:r>
              <a:rPr lang="en-US" b="1" i="1" dirty="0" smtClean="0"/>
              <a:t>Ideology of Pakistan &amp; Different Scholars </a:t>
            </a:r>
          </a:p>
          <a:p>
            <a:r>
              <a:rPr lang="en-US" dirty="0" smtClean="0"/>
              <a:t>Ideology of Pakistan is defined by the different sociologist as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t>
            </a:r>
            <a:endParaRPr lang="en-US" dirty="0"/>
          </a:p>
        </p:txBody>
      </p:sp>
      <p:sp>
        <p:nvSpPr>
          <p:cNvPr id="3" name="Content Placeholder 2"/>
          <p:cNvSpPr>
            <a:spLocks noGrp="1"/>
          </p:cNvSpPr>
          <p:nvPr>
            <p:ph idx="1"/>
          </p:nvPr>
        </p:nvSpPr>
        <p:spPr/>
        <p:txBody>
          <a:bodyPr>
            <a:normAutofit/>
          </a:bodyPr>
          <a:lstStyle/>
          <a:p>
            <a:r>
              <a:rPr lang="en-US" b="1" dirty="0" smtClean="0"/>
              <a:t>1. Syed Ali Abbas </a:t>
            </a:r>
          </a:p>
          <a:p>
            <a:r>
              <a:rPr lang="en-US" dirty="0" smtClean="0"/>
              <a:t>Syed Ali Abbas former professor of history defined ideology of Pakistan as. </a:t>
            </a:r>
          </a:p>
          <a:p>
            <a:r>
              <a:rPr lang="en-US" i="1" dirty="0" smtClean="0"/>
              <a:t>“Ideology of Pakistan and Ideology of Islam have same meaning. Actually ideology of Pakistan is the practical shape of the teachings of Islam.” </a:t>
            </a:r>
          </a:p>
          <a:p>
            <a:pPr>
              <a:buNone/>
            </a:pPr>
            <a:r>
              <a:rPr lang="en-US" b="1" dirty="0" smtClean="0"/>
              <a:t>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t>
            </a:r>
            <a:endParaRPr lang="en-US" dirty="0"/>
          </a:p>
        </p:txBody>
      </p:sp>
      <p:sp>
        <p:nvSpPr>
          <p:cNvPr id="3" name="Content Placeholder 2"/>
          <p:cNvSpPr>
            <a:spLocks noGrp="1"/>
          </p:cNvSpPr>
          <p:nvPr>
            <p:ph idx="1"/>
          </p:nvPr>
        </p:nvSpPr>
        <p:spPr/>
        <p:txBody>
          <a:bodyPr>
            <a:normAutofit/>
          </a:bodyPr>
          <a:lstStyle/>
          <a:p>
            <a:r>
              <a:rPr lang="en-US" b="1" dirty="0" smtClean="0"/>
              <a:t>2. Dr. Aslam Syed </a:t>
            </a:r>
          </a:p>
          <a:p>
            <a:r>
              <a:rPr lang="en-US" dirty="0" smtClean="0"/>
              <a:t>Dr. Aslam Syed defined the ideology of Pakistan as. </a:t>
            </a:r>
          </a:p>
          <a:p>
            <a:r>
              <a:rPr lang="en-US" i="1" dirty="0" smtClean="0"/>
              <a:t>“Ideology of Pakistan is the name of molding of individual and collective lives according to Islam and also of saving from conflicting ideologies.” </a:t>
            </a:r>
          </a:p>
          <a:p>
            <a:pPr>
              <a:buNone/>
            </a:pPr>
            <a:r>
              <a:rPr lang="en-US" b="1" dirty="0" smtClean="0"/>
              <a:t>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a:buNone/>
            </a:pPr>
            <a:r>
              <a:rPr lang="en-US" b="1" dirty="0" smtClean="0"/>
              <a:t>3. Allama Allaud-Din-Siddiqui </a:t>
            </a:r>
            <a:br>
              <a:rPr lang="en-US" b="1" dirty="0" smtClean="0"/>
            </a:br>
            <a:r>
              <a:rPr lang="en-US" dirty="0" smtClean="0"/>
              <a:t>A well known scholar Allama Allaud-Din-Siddiqui defined ideology of Pakistan as. </a:t>
            </a:r>
            <a:br>
              <a:rPr lang="en-US" dirty="0" smtClean="0"/>
            </a:br>
            <a:r>
              <a:rPr lang="en-US" i="1" dirty="0" smtClean="0"/>
              <a:t>“Ideology of Pakistan is the name of implementation of Islamic principles on persons. On groups &amp; on government and Islam should be stronger than the strongest forces here”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1313</Words>
  <Application>Microsoft Office PowerPoint</Application>
  <PresentationFormat>On-screen Show (4:3)</PresentationFormat>
  <Paragraphs>110</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IDEOLOGY OF PAKISTAN </vt:lpstr>
      <vt:lpstr>PowerPoint Presentation</vt:lpstr>
      <vt:lpstr> </vt:lpstr>
      <vt:lpstr> </vt:lpstr>
      <vt:lpstr> </vt:lpstr>
      <vt:lpstr> </vt:lpstr>
      <vt:lpstr> </vt:lpstr>
      <vt:lpstr> </vt:lpstr>
      <vt:lpstr>PowerPoint Presentation</vt:lpstr>
      <vt:lpstr>QUAID-E-Azam AND IDEOLOGY OF PAKISTAN </vt:lpstr>
      <vt:lpstr> </vt:lpstr>
      <vt:lpstr>2. Islam is a complete code of life: </vt:lpstr>
      <vt:lpstr>PowerPoint Presentation</vt:lpstr>
      <vt:lpstr> 3. Elimination of differences:  </vt:lpstr>
      <vt:lpstr>4. National Identity of The Muslims </vt:lpstr>
      <vt:lpstr>Allama Iqbal &amp; Ideology of Pakistan  </vt:lpstr>
      <vt:lpstr>Concept of Two Nation Theory </vt:lpstr>
      <vt:lpstr>IMPORTANCE OF IDEOLOGY OF PAKISTAN </vt:lpstr>
      <vt:lpstr>Symbol of Security of the Muslims </vt:lpstr>
      <vt:lpstr>Ending of Hindu-Muslim Tension </vt:lpstr>
      <vt:lpstr>Cause of Independence of Muslims  </vt:lpstr>
      <vt:lpstr>  Aims &amp; Objectives of the Creation of Pakistan  </vt:lpstr>
      <vt:lpstr>  1. Setting up of a Free Islamic Society </vt:lpstr>
      <vt:lpstr>  2. Protection from Communal Riots:  </vt:lpstr>
      <vt:lpstr>  3. Social &amp; Political Development of Muslims </vt:lpstr>
      <vt:lpstr>  4. Protection of Two Nation Theory </vt:lpstr>
      <vt:lpstr>  5. Establishment of Islamic State: </vt:lpstr>
      <vt:lpstr>6. Dream of Muslims to get freedom </vt:lpstr>
      <vt:lpstr>7. Muslim Unity: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dc:creator>
  <cp:lastModifiedBy>Lenovo</cp:lastModifiedBy>
  <cp:revision>22</cp:revision>
  <dcterms:created xsi:type="dcterms:W3CDTF">2006-08-16T00:00:00Z</dcterms:created>
  <dcterms:modified xsi:type="dcterms:W3CDTF">2019-09-10T20:32:22Z</dcterms:modified>
</cp:coreProperties>
</file>