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Geographical Features of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Pakistan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893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Pakistan has prominent position in Muslim world that it is an atomic </a:t>
            </a:r>
            <a:r>
              <a:rPr lang="en-US" dirty="0" err="1" smtClean="0"/>
              <a:t>power.Pakistan</a:t>
            </a:r>
            <a:r>
              <a:rPr lang="en-US" dirty="0" smtClean="0"/>
              <a:t> has become the first </a:t>
            </a:r>
            <a:r>
              <a:rPr lang="en-US" dirty="0" err="1" smtClean="0"/>
              <a:t>islamic</a:t>
            </a:r>
            <a:r>
              <a:rPr lang="en-US" dirty="0" smtClean="0"/>
              <a:t> and world’s seventh nuclear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07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Features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Pakistan is counted in the countries which have prominent position due to its physical </a:t>
            </a:r>
            <a:r>
              <a:rPr lang="en-US" dirty="0" err="1" smtClean="0"/>
              <a:t>features.Pakistan’s</a:t>
            </a:r>
            <a:r>
              <a:rPr lang="en-US" dirty="0" smtClean="0"/>
              <a:t> land is </a:t>
            </a:r>
            <a:r>
              <a:rPr lang="en-US" dirty="0" err="1" smtClean="0"/>
              <a:t>comprissed</a:t>
            </a:r>
            <a:r>
              <a:rPr lang="en-US" dirty="0" smtClean="0"/>
              <a:t> of </a:t>
            </a:r>
            <a:r>
              <a:rPr lang="en-US" dirty="0" err="1" smtClean="0"/>
              <a:t>land,mountains</a:t>
            </a:r>
            <a:r>
              <a:rPr lang="en-US" dirty="0" smtClean="0"/>
              <a:t> and </a:t>
            </a:r>
            <a:r>
              <a:rPr lang="en-US" dirty="0" err="1" smtClean="0"/>
              <a:t>plateaus.The</a:t>
            </a:r>
            <a:r>
              <a:rPr lang="en-US" dirty="0" smtClean="0"/>
              <a:t> area of Pakistan provide 80 % of </a:t>
            </a:r>
            <a:r>
              <a:rPr lang="en-US" dirty="0" err="1" smtClean="0"/>
              <a:t>Agricultre</a:t>
            </a:r>
            <a:r>
              <a:rPr lang="en-US" dirty="0" smtClean="0"/>
              <a:t> products.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080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Northern Mountainous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area is situated in the Northern area of </a:t>
            </a:r>
            <a:r>
              <a:rPr lang="en-US" dirty="0" err="1" smtClean="0"/>
              <a:t>Pakistan.It</a:t>
            </a:r>
            <a:r>
              <a:rPr lang="en-US" dirty="0" smtClean="0"/>
              <a:t> has beautiful and very high </a:t>
            </a:r>
            <a:r>
              <a:rPr lang="en-US" dirty="0" err="1" smtClean="0"/>
              <a:t>mountains,The</a:t>
            </a:r>
            <a:r>
              <a:rPr lang="en-US" dirty="0" smtClean="0"/>
              <a:t> world second highest peak K2,is situated in this region .</a:t>
            </a:r>
            <a:r>
              <a:rPr lang="en-US" dirty="0" err="1" smtClean="0"/>
              <a:t>Shahrah</a:t>
            </a:r>
            <a:r>
              <a:rPr lang="en-US" dirty="0" smtClean="0"/>
              <a:t> e </a:t>
            </a:r>
            <a:r>
              <a:rPr lang="en-US" dirty="0" err="1" smtClean="0"/>
              <a:t>Qaraquram</a:t>
            </a:r>
            <a:r>
              <a:rPr lang="en-US" dirty="0" smtClean="0"/>
              <a:t> lies in thi</a:t>
            </a:r>
            <a:r>
              <a:rPr lang="en-US" dirty="0" smtClean="0"/>
              <a:t>s difficult mountains area which links China with Pakistan.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96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Western Mountains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area is situated in the western area of </a:t>
            </a:r>
            <a:r>
              <a:rPr lang="en-US" dirty="0" err="1" smtClean="0"/>
              <a:t>Pakistan.These</a:t>
            </a:r>
            <a:r>
              <a:rPr lang="en-US" dirty="0" smtClean="0"/>
              <a:t> mountains and hills are not </a:t>
            </a:r>
            <a:r>
              <a:rPr lang="en-US" dirty="0" err="1" smtClean="0"/>
              <a:t>green,these</a:t>
            </a:r>
            <a:r>
              <a:rPr lang="en-US" dirty="0" smtClean="0"/>
              <a:t> are mostly dry </a:t>
            </a:r>
            <a:r>
              <a:rPr lang="en-US" dirty="0" err="1" smtClean="0"/>
              <a:t>hills,only</a:t>
            </a:r>
            <a:r>
              <a:rPr lang="en-US" dirty="0" smtClean="0"/>
              <a:t> bushes are grow </a:t>
            </a:r>
            <a:r>
              <a:rPr lang="en-US" dirty="0" err="1" smtClean="0"/>
              <a:t>there.People</a:t>
            </a:r>
            <a:r>
              <a:rPr lang="en-US" dirty="0" smtClean="0"/>
              <a:t> graze sheep and goats there.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88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Range and </a:t>
            </a:r>
            <a:r>
              <a:rPr lang="en-US" dirty="0" err="1" smtClean="0"/>
              <a:t>Potohar</a:t>
            </a:r>
            <a:r>
              <a:rPr lang="en-US" dirty="0" smtClean="0"/>
              <a:t> Plateau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situated between Rawalpindi and </a:t>
            </a:r>
            <a:r>
              <a:rPr lang="en-US" dirty="0" err="1" smtClean="0"/>
              <a:t>Jhelum.The</a:t>
            </a:r>
            <a:r>
              <a:rPr lang="en-US" dirty="0" smtClean="0"/>
              <a:t> area is not very high like </a:t>
            </a:r>
            <a:r>
              <a:rPr lang="en-US" dirty="0" err="1" smtClean="0"/>
              <a:t>mountains,it</a:t>
            </a:r>
            <a:r>
              <a:rPr lang="en-US" dirty="0" smtClean="0"/>
              <a:t> has the world’s largest salt </a:t>
            </a:r>
            <a:r>
              <a:rPr lang="en-US" dirty="0" err="1" smtClean="0"/>
              <a:t>mines.Khewra</a:t>
            </a:r>
            <a:r>
              <a:rPr lang="en-US" dirty="0" smtClean="0"/>
              <a:t> is one of the towns famous for </a:t>
            </a:r>
            <a:r>
              <a:rPr lang="en-US" dirty="0" err="1" smtClean="0"/>
              <a:t>saltmines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492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Baluchistan Plateau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plateau is situated in </a:t>
            </a:r>
            <a:r>
              <a:rPr lang="en-US" dirty="0" err="1" smtClean="0"/>
              <a:t>Baluchistan.It</a:t>
            </a:r>
            <a:r>
              <a:rPr lang="en-US" dirty="0" smtClean="0"/>
              <a:t> is also like </a:t>
            </a:r>
            <a:r>
              <a:rPr lang="en-US" dirty="0" err="1" smtClean="0"/>
              <a:t>Potohar</a:t>
            </a:r>
            <a:r>
              <a:rPr lang="en-US" dirty="0" smtClean="0"/>
              <a:t> Plateau but it is </a:t>
            </a:r>
            <a:r>
              <a:rPr lang="en-US" dirty="0" err="1" smtClean="0"/>
              <a:t>dry,Nthing</a:t>
            </a:r>
            <a:r>
              <a:rPr lang="en-US" dirty="0" smtClean="0"/>
              <a:t> grows there except bushes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967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Thal</a:t>
            </a:r>
            <a:r>
              <a:rPr lang="en-US" dirty="0" smtClean="0"/>
              <a:t> and </a:t>
            </a:r>
            <a:r>
              <a:rPr lang="en-US" dirty="0" err="1" smtClean="0"/>
              <a:t>Thar</a:t>
            </a:r>
            <a:r>
              <a:rPr lang="en-US" dirty="0" smtClean="0"/>
              <a:t> Desert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The </a:t>
            </a:r>
            <a:r>
              <a:rPr lang="en-US" dirty="0" err="1" smtClean="0"/>
              <a:t>Thal</a:t>
            </a:r>
            <a:r>
              <a:rPr lang="en-US" dirty="0" smtClean="0"/>
              <a:t> desert is orchestrated in the central Punjab region of </a:t>
            </a:r>
            <a:r>
              <a:rPr lang="en-US" dirty="0" err="1" smtClean="0"/>
              <a:t>Pakistan.That</a:t>
            </a:r>
            <a:r>
              <a:rPr lang="en-US" dirty="0" smtClean="0"/>
              <a:t> desert is the third greatest desert in </a:t>
            </a:r>
            <a:r>
              <a:rPr lang="en-US" dirty="0" err="1" smtClean="0"/>
              <a:t>Pakistan.It</a:t>
            </a:r>
            <a:r>
              <a:rPr lang="en-US" dirty="0" smtClean="0"/>
              <a:t> is a gigantic </a:t>
            </a:r>
            <a:r>
              <a:rPr lang="en-US" dirty="0" err="1" smtClean="0"/>
              <a:t>desert.It</a:t>
            </a:r>
            <a:r>
              <a:rPr lang="en-US" dirty="0" smtClean="0"/>
              <a:t> covers a normal zone of 20,000 square </a:t>
            </a:r>
            <a:r>
              <a:rPr lang="en-US" dirty="0" err="1" smtClean="0"/>
              <a:t>km,having</a:t>
            </a:r>
            <a:r>
              <a:rPr lang="en-US" dirty="0" smtClean="0"/>
              <a:t> an outright length from north to South 190 </a:t>
            </a:r>
            <a:r>
              <a:rPr lang="en-US" dirty="0" err="1" smtClean="0"/>
              <a:t>miles,and</a:t>
            </a:r>
            <a:r>
              <a:rPr lang="en-US" dirty="0" smtClean="0"/>
              <a:t> its most prominent broadness 70 miles.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398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Upper Plain and Lower Plain of the </a:t>
            </a:r>
            <a:r>
              <a:rPr lang="en-US" dirty="0" err="1" smtClean="0"/>
              <a:t>indus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central area of </a:t>
            </a:r>
            <a:r>
              <a:rPr lang="en-US" dirty="0" err="1" smtClean="0"/>
              <a:t>Pakistan.It</a:t>
            </a:r>
            <a:r>
              <a:rPr lang="en-US" dirty="0" smtClean="0"/>
              <a:t> is very fertile a number of agriculture crops grow </a:t>
            </a:r>
            <a:r>
              <a:rPr lang="en-US" dirty="0" err="1" smtClean="0"/>
              <a:t>there,it</a:t>
            </a:r>
            <a:r>
              <a:rPr lang="en-US" dirty="0" smtClean="0"/>
              <a:t> has a number of Canal that supply water to the agricultural </a:t>
            </a:r>
            <a:r>
              <a:rPr lang="en-US" dirty="0" err="1" smtClean="0"/>
              <a:t>lands.This</a:t>
            </a:r>
            <a:r>
              <a:rPr lang="en-US" dirty="0" smtClean="0"/>
              <a:t> plain is lush green most of this area is in </a:t>
            </a:r>
            <a:r>
              <a:rPr lang="en-US" dirty="0" err="1" smtClean="0"/>
              <a:t>Sindh,it</a:t>
            </a:r>
            <a:r>
              <a:rPr lang="en-US" dirty="0" smtClean="0"/>
              <a:t> is also fertile A number of agricultural crops grow in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82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Coastal Area of Sindh and Baluchistan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Pakistan has Arabian sea in its </a:t>
            </a:r>
            <a:r>
              <a:rPr lang="en-US" dirty="0" err="1" smtClean="0"/>
              <a:t>south.A</a:t>
            </a:r>
            <a:r>
              <a:rPr lang="en-US" dirty="0" smtClean="0"/>
              <a:t> long sea shore in Sindh and </a:t>
            </a:r>
            <a:r>
              <a:rPr lang="en-US" dirty="0" err="1" smtClean="0"/>
              <a:t>Baluchistan.Karachi</a:t>
            </a:r>
            <a:r>
              <a:rPr lang="en-US" dirty="0" smtClean="0"/>
              <a:t> our biggest city and port lies on the cost of the Arabian </a:t>
            </a:r>
            <a:r>
              <a:rPr lang="en-US" dirty="0" err="1" smtClean="0"/>
              <a:t>sea.A</a:t>
            </a:r>
            <a:r>
              <a:rPr lang="en-US" dirty="0" smtClean="0"/>
              <a:t> large number of fish are caught at the coast of Sindh and Baluchistan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66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Pakistan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Pakistan is situated in continent of Asia between 23.30 degree and 36.45 degree latitude and 61 degree and 75.45 degree </a:t>
            </a:r>
            <a:r>
              <a:rPr lang="en-US" dirty="0" err="1" smtClean="0"/>
              <a:t>longtitude</a:t>
            </a:r>
            <a:r>
              <a:rPr lang="en-US" dirty="0" smtClean="0"/>
              <a:t> while Afghanistan </a:t>
            </a:r>
            <a:r>
              <a:rPr lang="en-US" dirty="0" err="1" smtClean="0"/>
              <a:t>issituated</a:t>
            </a:r>
            <a:r>
              <a:rPr lang="en-US" dirty="0" smtClean="0"/>
              <a:t> in North-</a:t>
            </a:r>
            <a:r>
              <a:rPr lang="en-US" dirty="0" err="1" smtClean="0"/>
              <a:t>West.In</a:t>
            </a:r>
            <a:r>
              <a:rPr lang="en-US" dirty="0" smtClean="0"/>
              <a:t> north only a narrow strip of 15 miles in Afghanistan is called </a:t>
            </a:r>
            <a:r>
              <a:rPr lang="en-US" dirty="0" err="1" smtClean="0"/>
              <a:t>wakhan</a:t>
            </a:r>
            <a:r>
              <a:rPr lang="en-US" dirty="0" smtClean="0"/>
              <a:t> </a:t>
            </a:r>
            <a:r>
              <a:rPr lang="en-US" dirty="0" err="1" smtClean="0"/>
              <a:t>separtes</a:t>
            </a:r>
            <a:r>
              <a:rPr lang="en-US" dirty="0" smtClean="0"/>
              <a:t> Pakistan from Russia to the West lies Iran and in the South is the Arabian Sea.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148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and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total area of Pakistan is 796096 sq.km. and its population is about 210 million accordingly to 2018 </a:t>
            </a:r>
            <a:r>
              <a:rPr lang="en-US" dirty="0" err="1" smtClean="0"/>
              <a:t>census.Pakistan</a:t>
            </a:r>
            <a:r>
              <a:rPr lang="en-US" dirty="0" smtClean="0"/>
              <a:t> comprises of four </a:t>
            </a:r>
            <a:r>
              <a:rPr lang="en-US" dirty="0" err="1" smtClean="0"/>
              <a:t>provinces,i.e</a:t>
            </a:r>
            <a:r>
              <a:rPr lang="en-US" dirty="0" smtClean="0"/>
              <a:t> </a:t>
            </a:r>
            <a:r>
              <a:rPr lang="en-US" dirty="0" err="1" smtClean="0"/>
              <a:t>Sindh,Punjab,Balochistan</a:t>
            </a:r>
            <a:r>
              <a:rPr lang="en-US" dirty="0" smtClean="0"/>
              <a:t> and Khyber </a:t>
            </a:r>
            <a:r>
              <a:rPr lang="en-US" dirty="0" err="1" smtClean="0"/>
              <a:t>Pakhtunkhwa.Islamabd</a:t>
            </a:r>
            <a:r>
              <a:rPr lang="en-US" dirty="0" smtClean="0"/>
              <a:t> is the capital of </a:t>
            </a:r>
            <a:r>
              <a:rPr lang="en-US" dirty="0" err="1" smtClean="0"/>
              <a:t>Pakistan.The</a:t>
            </a:r>
            <a:r>
              <a:rPr lang="en-US" dirty="0" smtClean="0"/>
              <a:t> total ratio is 2.40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6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Location of Pakistan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location of Pakistan is very important </a:t>
            </a:r>
            <a:r>
              <a:rPr lang="en-US" dirty="0" err="1" smtClean="0"/>
              <a:t>geographically,politically</a:t>
            </a:r>
            <a:r>
              <a:rPr lang="en-US" dirty="0" smtClean="0"/>
              <a:t> and </a:t>
            </a:r>
            <a:r>
              <a:rPr lang="en-US" dirty="0" err="1" smtClean="0"/>
              <a:t>militry</a:t>
            </a:r>
            <a:r>
              <a:rPr lang="en-US" dirty="0" smtClean="0"/>
              <a:t> for the regional </a:t>
            </a:r>
            <a:r>
              <a:rPr lang="en-US" dirty="0" err="1" smtClean="0"/>
              <a:t>security,international</a:t>
            </a:r>
            <a:r>
              <a:rPr lang="en-US" dirty="0" smtClean="0"/>
              <a:t> trade for </a:t>
            </a:r>
            <a:r>
              <a:rPr lang="en-US" dirty="0" err="1" smtClean="0"/>
              <a:t>islamic</a:t>
            </a:r>
            <a:r>
              <a:rPr lang="en-US" dirty="0" smtClean="0"/>
              <a:t> world and big Powers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7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 </a:t>
            </a:r>
            <a:r>
              <a:rPr lang="en-US" dirty="0" err="1" smtClean="0"/>
              <a:t>centre</a:t>
            </a:r>
            <a:r>
              <a:rPr lang="en-US" dirty="0" smtClean="0"/>
              <a:t> of the Muslim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Pakistan is situated in the </a:t>
            </a:r>
            <a:r>
              <a:rPr lang="en-US" dirty="0" err="1" smtClean="0"/>
              <a:t>centre</a:t>
            </a:r>
            <a:r>
              <a:rPr lang="en-US" dirty="0" smtClean="0"/>
              <a:t> of the Muslim world .To the west of </a:t>
            </a:r>
            <a:r>
              <a:rPr lang="en-US" dirty="0" err="1" smtClean="0"/>
              <a:t>Pakistan,the</a:t>
            </a:r>
            <a:r>
              <a:rPr lang="en-US" dirty="0" smtClean="0"/>
              <a:t> chain of Muslim countries includes, </a:t>
            </a:r>
            <a:r>
              <a:rPr lang="en-US" dirty="0" err="1" smtClean="0"/>
              <a:t>Afghanistan,Iran,the</a:t>
            </a:r>
            <a:r>
              <a:rPr lang="en-US" dirty="0" smtClean="0"/>
              <a:t> countries of Middle East like Saudi </a:t>
            </a:r>
            <a:r>
              <a:rPr lang="en-US" dirty="0" err="1" smtClean="0"/>
              <a:t>Arabia,the</a:t>
            </a:r>
            <a:r>
              <a:rPr lang="en-US" dirty="0" smtClean="0"/>
              <a:t> Arab Emirates Syria </a:t>
            </a:r>
            <a:r>
              <a:rPr lang="en-US" dirty="0" err="1" smtClean="0"/>
              <a:t>jorden,Turkey,the</a:t>
            </a:r>
            <a:r>
              <a:rPr lang="en-US" dirty="0" smtClean="0"/>
              <a:t> countries of Africa like </a:t>
            </a:r>
            <a:r>
              <a:rPr lang="en-US" dirty="0" err="1" smtClean="0"/>
              <a:t>sudan,libya</a:t>
            </a:r>
            <a:r>
              <a:rPr lang="en-US" dirty="0" smtClean="0"/>
              <a:t> </a:t>
            </a:r>
            <a:r>
              <a:rPr lang="en-US" dirty="0" err="1" smtClean="0"/>
              <a:t>algeria</a:t>
            </a:r>
            <a:r>
              <a:rPr lang="en-US" dirty="0" smtClean="0"/>
              <a:t> </a:t>
            </a:r>
            <a:r>
              <a:rPr lang="en-US" dirty="0" err="1" smtClean="0"/>
              <a:t>etc.Once</a:t>
            </a:r>
            <a:r>
              <a:rPr lang="en-US" dirty="0" smtClean="0"/>
              <a:t> the president of Libya visited to Pakistan and he said that Pakistan is known as the heart of Muslim </a:t>
            </a:r>
            <a:r>
              <a:rPr lang="en-US" dirty="0" err="1" smtClean="0"/>
              <a:t>contries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861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trade 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the solution side of Pakistan lies the Arabian </a:t>
            </a:r>
            <a:r>
              <a:rPr lang="en-US" dirty="0" err="1" smtClean="0"/>
              <a:t>sea,which</a:t>
            </a:r>
            <a:r>
              <a:rPr lang="en-US" dirty="0" smtClean="0"/>
              <a:t> is the part of Indian </a:t>
            </a:r>
            <a:r>
              <a:rPr lang="en-US" dirty="0" err="1" smtClean="0"/>
              <a:t>sea,Pakistan</a:t>
            </a:r>
            <a:r>
              <a:rPr lang="en-US" dirty="0" smtClean="0"/>
              <a:t> links the east with the </a:t>
            </a:r>
            <a:r>
              <a:rPr lang="en-US" dirty="0" err="1" smtClean="0"/>
              <a:t>west.Most</a:t>
            </a:r>
            <a:r>
              <a:rPr lang="en-US" dirty="0" smtClean="0"/>
              <a:t> of the trade between east and west is through Indian </a:t>
            </a:r>
            <a:r>
              <a:rPr lang="en-US" dirty="0" err="1" smtClean="0"/>
              <a:t>Ocean.So</a:t>
            </a:r>
            <a:r>
              <a:rPr lang="en-US" dirty="0" smtClean="0"/>
              <a:t> Pakistan lies on an important trade route of the </a:t>
            </a:r>
            <a:r>
              <a:rPr lang="en-US" dirty="0" err="1" smtClean="0"/>
              <a:t>world.Pakistan</a:t>
            </a:r>
            <a:r>
              <a:rPr lang="en-US" dirty="0" smtClean="0"/>
              <a:t> through </a:t>
            </a:r>
            <a:r>
              <a:rPr lang="en-US" dirty="0" err="1" smtClean="0"/>
              <a:t>arabian</a:t>
            </a:r>
            <a:r>
              <a:rPr lang="en-US" dirty="0" smtClean="0"/>
              <a:t> sea is linked with the </a:t>
            </a:r>
            <a:r>
              <a:rPr lang="en-US" dirty="0" err="1" smtClean="0"/>
              <a:t>muslim</a:t>
            </a:r>
            <a:r>
              <a:rPr lang="en-US" dirty="0" smtClean="0"/>
              <a:t> countries of Persian </a:t>
            </a:r>
            <a:r>
              <a:rPr lang="en-US" dirty="0" err="1" smtClean="0"/>
              <a:t>Gulf.All</a:t>
            </a:r>
            <a:r>
              <a:rPr lang="en-US" dirty="0" smtClean="0"/>
              <a:t> of them are rich in </a:t>
            </a:r>
            <a:r>
              <a:rPr lang="en-US" dirty="0" err="1" smtClean="0"/>
              <a:t>oil.Karachi</a:t>
            </a:r>
            <a:r>
              <a:rPr lang="en-US" dirty="0" smtClean="0"/>
              <a:t> Bin </a:t>
            </a:r>
            <a:r>
              <a:rPr lang="en-US" dirty="0" err="1" smtClean="0"/>
              <a:t>Qasim</a:t>
            </a:r>
            <a:r>
              <a:rPr lang="en-US" dirty="0" smtClean="0"/>
              <a:t> and </a:t>
            </a:r>
            <a:r>
              <a:rPr lang="en-US" dirty="0" err="1" smtClean="0"/>
              <a:t>Gawader</a:t>
            </a:r>
            <a:r>
              <a:rPr lang="en-US" dirty="0" smtClean="0"/>
              <a:t> port are important sea ports of Pakistan.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951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</a:t>
            </a:r>
            <a:r>
              <a:rPr lang="en-US" dirty="0" err="1" smtClean="0"/>
              <a:t>defence</a:t>
            </a:r>
            <a:r>
              <a:rPr lang="en-US" dirty="0" smtClean="0"/>
              <a:t> of Mountains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North of Pakistan the highest peaks of </a:t>
            </a:r>
            <a:r>
              <a:rPr lang="en-US" dirty="0" err="1" smtClean="0"/>
              <a:t>Himalayes</a:t>
            </a:r>
            <a:r>
              <a:rPr lang="en-US" dirty="0" smtClean="0"/>
              <a:t> are there which never let anybody to enter into </a:t>
            </a:r>
            <a:r>
              <a:rPr lang="en-US" dirty="0" err="1" smtClean="0"/>
              <a:t>Pakistan.It</a:t>
            </a:r>
            <a:r>
              <a:rPr lang="en-US" dirty="0" smtClean="0"/>
              <a:t> works like natural </a:t>
            </a:r>
            <a:r>
              <a:rPr lang="en-US" dirty="0" err="1" smtClean="0"/>
              <a:t>barricade.So</a:t>
            </a:r>
            <a:r>
              <a:rPr lang="en-US" dirty="0" smtClean="0"/>
              <a:t> many passes are situated in the west which </a:t>
            </a:r>
            <a:r>
              <a:rPr lang="en-US" dirty="0" err="1" smtClean="0"/>
              <a:t>letmany</a:t>
            </a:r>
            <a:r>
              <a:rPr lang="en-US" dirty="0" smtClean="0"/>
              <a:t> conquers to attack on </a:t>
            </a:r>
            <a:r>
              <a:rPr lang="en-US" dirty="0" err="1" smtClean="0"/>
              <a:t>india.This</a:t>
            </a:r>
            <a:r>
              <a:rPr lang="en-US" dirty="0" smtClean="0"/>
              <a:t> aspect retains the name of </a:t>
            </a:r>
            <a:r>
              <a:rPr lang="en-US" dirty="0" err="1" smtClean="0"/>
              <a:t>enterance</a:t>
            </a:r>
            <a:r>
              <a:rPr lang="en-US" dirty="0" smtClean="0"/>
              <a:t> for Pakistan into sub </a:t>
            </a:r>
            <a:r>
              <a:rPr lang="en-US" dirty="0" err="1" smtClean="0"/>
              <a:t>continenet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34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Agriculture and </a:t>
            </a:r>
            <a:r>
              <a:rPr lang="en-US" dirty="0" err="1" smtClean="0"/>
              <a:t>Minerls</a:t>
            </a:r>
            <a:r>
              <a:rPr lang="en-US" dirty="0" smtClean="0"/>
              <a:t> 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Pakistan is basically an </a:t>
            </a:r>
            <a:r>
              <a:rPr lang="en-US" dirty="0" err="1" smtClean="0"/>
              <a:t>agricultral</a:t>
            </a:r>
            <a:r>
              <a:rPr lang="en-US" dirty="0" smtClean="0"/>
              <a:t> </a:t>
            </a:r>
            <a:r>
              <a:rPr lang="en-US" dirty="0" err="1" smtClean="0"/>
              <a:t>country.Nature</a:t>
            </a:r>
            <a:r>
              <a:rPr lang="en-US" dirty="0" smtClean="0"/>
              <a:t> has blessed it with fertile </a:t>
            </a:r>
            <a:r>
              <a:rPr lang="en-US" dirty="0" err="1" smtClean="0"/>
              <a:t>lands.We</a:t>
            </a:r>
            <a:r>
              <a:rPr lang="en-US" dirty="0" smtClean="0"/>
              <a:t> earn a lot of amount of foreign exchange by importing </a:t>
            </a:r>
            <a:r>
              <a:rPr lang="en-US" dirty="0" err="1" smtClean="0"/>
              <a:t>agricultre</a:t>
            </a:r>
            <a:r>
              <a:rPr lang="en-US" dirty="0" smtClean="0"/>
              <a:t> </a:t>
            </a:r>
            <a:r>
              <a:rPr lang="en-US" dirty="0" err="1" smtClean="0"/>
              <a:t>products.Agriculture</a:t>
            </a:r>
            <a:r>
              <a:rPr lang="en-US" dirty="0" smtClean="0"/>
              <a:t> plays key role in industrial development of </a:t>
            </a:r>
            <a:r>
              <a:rPr lang="en-US" dirty="0" err="1" smtClean="0"/>
              <a:t>Pakisatn.Further</a:t>
            </a:r>
            <a:r>
              <a:rPr lang="en-US" dirty="0" smtClean="0"/>
              <a:t> </a:t>
            </a:r>
            <a:r>
              <a:rPr lang="en-US" dirty="0" err="1" smtClean="0"/>
              <a:t>morePakistan</a:t>
            </a:r>
            <a:r>
              <a:rPr lang="en-US" dirty="0" smtClean="0"/>
              <a:t> is an important </a:t>
            </a:r>
            <a:r>
              <a:rPr lang="en-US" dirty="0" err="1" smtClean="0"/>
              <a:t>perspectiveof</a:t>
            </a:r>
            <a:r>
              <a:rPr lang="en-US" dirty="0" smtClean="0"/>
              <a:t> minerals.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98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Western countries have invested recently billions of Dollars in Pakistan due to its geographical and political </a:t>
            </a:r>
            <a:r>
              <a:rPr lang="en-US" dirty="0" err="1" smtClean="0"/>
              <a:t>importance.It</a:t>
            </a:r>
            <a:r>
              <a:rPr lang="en-US" dirty="0" smtClean="0"/>
              <a:t> will increase more and more with the passage of </a:t>
            </a:r>
            <a:r>
              <a:rPr lang="en-US" dirty="0" err="1" smtClean="0"/>
              <a:t>time.It</a:t>
            </a:r>
            <a:r>
              <a:rPr lang="en-US" dirty="0" smtClean="0"/>
              <a:t> is hoped that Pakistan will become </a:t>
            </a:r>
            <a:r>
              <a:rPr lang="en-US" dirty="0" err="1" smtClean="0"/>
              <a:t>econmoically</a:t>
            </a:r>
            <a:r>
              <a:rPr lang="en-US" dirty="0" smtClean="0"/>
              <a:t> a strong </a:t>
            </a:r>
            <a:r>
              <a:rPr lang="en-US" dirty="0" err="1" smtClean="0"/>
              <a:t>country,like</a:t>
            </a:r>
            <a:r>
              <a:rPr lang="en-US" dirty="0" smtClean="0"/>
              <a:t> </a:t>
            </a:r>
            <a:r>
              <a:rPr lang="en-US" dirty="0" err="1" smtClean="0"/>
              <a:t>japan,china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00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763</Words>
  <Application>Microsoft Office PowerPoint</Application>
  <PresentationFormat>On-screen Show (4:3)</PresentationFormat>
  <Paragraphs>36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Geographical Features of </vt:lpstr>
      <vt:lpstr>Location of Pakistan</vt:lpstr>
      <vt:lpstr>Area and Population</vt:lpstr>
      <vt:lpstr>Importance of Location of Pakistan</vt:lpstr>
      <vt:lpstr> A centre of the Muslim world</vt:lpstr>
      <vt:lpstr>Importance of trade Route</vt:lpstr>
      <vt:lpstr>Natural defence of Mountains</vt:lpstr>
      <vt:lpstr>Agriculture and Minerls importance</vt:lpstr>
      <vt:lpstr>Foreign Investments</vt:lpstr>
      <vt:lpstr>Atomic Capability</vt:lpstr>
      <vt:lpstr>Physical Features </vt:lpstr>
      <vt:lpstr>Northern Mountainous Region</vt:lpstr>
      <vt:lpstr>Western Mountains</vt:lpstr>
      <vt:lpstr>Salt Range and Potohar Plateau</vt:lpstr>
      <vt:lpstr>Baluchistan Plateau</vt:lpstr>
      <vt:lpstr>Thal and Thar Desert</vt:lpstr>
      <vt:lpstr>Upper Plain and Lower Plain of the indus</vt:lpstr>
      <vt:lpstr>Coastal Area of Sindh and Baluchistan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Geographical Features of </dc:title>
  <dc:creator>Beenish</dc:creator>
  <cp:lastModifiedBy>Beenish</cp:lastModifiedBy>
  <cp:revision>20</cp:revision>
  <dcterms:created xsi:type="dcterms:W3CDTF">2006-08-16T00:00:00Z</dcterms:created>
  <dcterms:modified xsi:type="dcterms:W3CDTF">2019-12-18T16:12:31Z</dcterms:modified>
</cp:coreProperties>
</file>