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Foreign Policy Of Pakistan</a:t>
            </a:r>
            <a:endParaRPr lang="en-US" dirty="0"/>
          </a:p>
        </p:txBody>
      </p:sp>
    </p:spTree>
    <p:extLst>
      <p:ext uri="{BB962C8B-B14F-4D97-AF65-F5344CB8AC3E}">
        <p14:creationId xmlns:p14="http://schemas.microsoft.com/office/powerpoint/2010/main" val="32380656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143000"/>
            <a:ext cx="8229600" cy="4525963"/>
          </a:xfrm>
        </p:spPr>
        <p:txBody>
          <a:bodyPr/>
          <a:lstStyle/>
          <a:p>
            <a:r>
              <a:rPr lang="en-US" dirty="0"/>
              <a:t/>
            </a:r>
            <a:br>
              <a:rPr lang="en-US" dirty="0"/>
            </a:br>
            <a:r>
              <a:rPr lang="en-US" dirty="0"/>
              <a:t>4. Implementation of U.N Charter</a:t>
            </a:r>
            <a:br>
              <a:rPr lang="en-US" dirty="0"/>
            </a:br>
            <a:r>
              <a:rPr lang="en-US" dirty="0"/>
              <a:t/>
            </a:r>
            <a:br>
              <a:rPr lang="en-US" dirty="0"/>
            </a:br>
            <a:r>
              <a:rPr lang="en-US" dirty="0"/>
              <a:t>Pakistan's policy is to act upon UN charter and to support all moves by the UN to implement it. Pakistan has been the member of UN since the year of its birth.</a:t>
            </a:r>
          </a:p>
        </p:txBody>
      </p:sp>
    </p:spTree>
    <p:extLst>
      <p:ext uri="{BB962C8B-B14F-4D97-AF65-F5344CB8AC3E}">
        <p14:creationId xmlns:p14="http://schemas.microsoft.com/office/powerpoint/2010/main" val="35830367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525963"/>
          </a:xfrm>
        </p:spPr>
        <p:txBody>
          <a:bodyPr/>
          <a:lstStyle/>
          <a:p>
            <a:r>
              <a:rPr lang="en-US" dirty="0"/>
              <a:t>5. Promotion of World Peace</a:t>
            </a:r>
            <a:br>
              <a:rPr lang="en-US" dirty="0"/>
            </a:br>
            <a:r>
              <a:rPr lang="en-US" dirty="0"/>
              <a:t/>
            </a:r>
            <a:br>
              <a:rPr lang="en-US" dirty="0"/>
            </a:br>
            <a:r>
              <a:rPr lang="en-US" dirty="0"/>
              <a:t>Pakistan's policy is to promote peace among nations. It has no aggressive designs against any country. Neither does it support any such action. Pakistan has always held that the international disputes should be settled through negotiations rather than non-battlefield.</a:t>
            </a:r>
          </a:p>
        </p:txBody>
      </p:sp>
    </p:spTree>
    <p:extLst>
      <p:ext uri="{BB962C8B-B14F-4D97-AF65-F5344CB8AC3E}">
        <p14:creationId xmlns:p14="http://schemas.microsoft.com/office/powerpoint/2010/main" val="28705938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6. Non-Alignment</a:t>
            </a:r>
            <a:br>
              <a:rPr lang="en-US" dirty="0"/>
            </a:br>
            <a:r>
              <a:rPr lang="en-US" dirty="0"/>
              <a:t/>
            </a:r>
            <a:br>
              <a:rPr lang="en-US" dirty="0"/>
            </a:br>
            <a:r>
              <a:rPr lang="en-US" dirty="0"/>
              <a:t>Pakistan follows the policy of Non-Alignment i.e. to keep away from alignment with any big power bloc, and avoids taking sides in the cold war. It has also given up its association with SEATO and CENTO and was included in NAM in 1979.</a:t>
            </a:r>
          </a:p>
        </p:txBody>
      </p:sp>
    </p:spTree>
    <p:extLst>
      <p:ext uri="{BB962C8B-B14F-4D97-AF65-F5344CB8AC3E}">
        <p14:creationId xmlns:p14="http://schemas.microsoft.com/office/powerpoint/2010/main" val="10484792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a:t/>
            </a:r>
            <a:br>
              <a:rPr lang="en-US" dirty="0"/>
            </a:br>
            <a:r>
              <a:rPr lang="en-US" dirty="0" smtClean="0"/>
              <a:t>7. </a:t>
            </a:r>
            <a:r>
              <a:rPr lang="en-US" dirty="0"/>
              <a:t>Member of International Organization</a:t>
            </a:r>
            <a:br>
              <a:rPr lang="en-US" dirty="0"/>
            </a:br>
            <a:r>
              <a:rPr lang="en-US" dirty="0"/>
              <a:t/>
            </a:r>
            <a:br>
              <a:rPr lang="en-US" dirty="0"/>
            </a:br>
            <a:r>
              <a:rPr lang="en-US" dirty="0"/>
              <a:t>Pakistan had become the member of the British Commonwealth with the time of its establishment. In addition it is the member of United Nations (U.N), Non-Aligned Movement (NAM), Organization of Islamic Conference (OIC), Economic Cooperation Organization (ECO), South Asian Association for Regional Co-operation (SAARC), Association of South East Asian Nations (ASEAN), and D-Eight. Being a member of International Organizations the objectives of Pakistan are to struggle for world peace, to unify the Muslim countries and to promote regional co-operation.</a:t>
            </a:r>
          </a:p>
        </p:txBody>
      </p:sp>
    </p:spTree>
    <p:extLst>
      <p:ext uri="{BB962C8B-B14F-4D97-AF65-F5344CB8AC3E}">
        <p14:creationId xmlns:p14="http://schemas.microsoft.com/office/powerpoint/2010/main" val="3983908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t>
            </a:r>
            <a:endParaRPr lang="en-US" dirty="0"/>
          </a:p>
        </p:txBody>
      </p:sp>
      <p:sp>
        <p:nvSpPr>
          <p:cNvPr id="3" name="Content Placeholder 2"/>
          <p:cNvSpPr>
            <a:spLocks noGrp="1"/>
          </p:cNvSpPr>
          <p:nvPr>
            <p:ph idx="1"/>
          </p:nvPr>
        </p:nvSpPr>
        <p:spPr/>
        <p:txBody>
          <a:bodyPr/>
          <a:lstStyle/>
          <a:p>
            <a:r>
              <a:rPr lang="en-US" dirty="0" smtClean="0"/>
              <a:t>The guiding principles </a:t>
            </a:r>
            <a:r>
              <a:rPr lang="en-US" dirty="0"/>
              <a:t>of Pakistan's Foreign Policy are rooted in the country's Islamic ideology, its rich cultural heritage and historical experience. As an Islamic and non-aligned country, Pakistan supports Islamic causes and firmly upholds the above mentioned principles, which hold out the promise of a just and equitable world order in which nations can live in peace and </a:t>
            </a:r>
            <a:r>
              <a:rPr lang="en-US" dirty="0" smtClean="0"/>
              <a:t>security.</a:t>
            </a:r>
            <a:endParaRPr lang="en-US" dirty="0"/>
          </a:p>
        </p:txBody>
      </p:sp>
    </p:spTree>
    <p:extLst>
      <p:ext uri="{BB962C8B-B14F-4D97-AF65-F5344CB8AC3E}">
        <p14:creationId xmlns:p14="http://schemas.microsoft.com/office/powerpoint/2010/main" val="40720352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Foreign policy of </a:t>
            </a:r>
            <a:r>
              <a:rPr lang="en-US" b="1" dirty="0" err="1" smtClean="0"/>
              <a:t>pakistan</a:t>
            </a:r>
            <a:endParaRPr lang="en-US" dirty="0"/>
          </a:p>
        </p:txBody>
      </p:sp>
      <p:sp>
        <p:nvSpPr>
          <p:cNvPr id="3" name="Content Placeholder 2"/>
          <p:cNvSpPr>
            <a:spLocks noGrp="1"/>
          </p:cNvSpPr>
          <p:nvPr>
            <p:ph idx="1"/>
          </p:nvPr>
        </p:nvSpPr>
        <p:spPr>
          <a:xfrm>
            <a:off x="457200" y="1371600"/>
            <a:ext cx="8229600" cy="4525963"/>
          </a:xfrm>
        </p:spPr>
        <p:txBody>
          <a:bodyPr>
            <a:normAutofit fontScale="55000" lnSpcReduction="20000"/>
          </a:bodyPr>
          <a:lstStyle/>
          <a:p>
            <a:r>
              <a:rPr lang="en-US" dirty="0"/>
              <a:t>A country's foreign policy, also called the foreign relations policy, consists of self-interest strategies chosen by the state to safeguard its national interests and to achieve its goals within international relations milieu.[citation needed] The approaches are strategically employed to interact with other countries. In recent times, due to the deepening level of globalization and transnational activities, the states will also have to interact with non-state actors. The aforementioned interaction is evaluated and monitored in attempts to maximize benefits of multilateral international cooperation. Since the national interests are paramount, foreign policies are designed by the government through high-level decision making processes. National interests accomplishment can occur as a result of peaceful cooperation with other nations, or through exploitation. Usually, creating foreign policy is the job of the head of government and the foreign </a:t>
            </a:r>
            <a:r>
              <a:rPr lang="en-US"/>
              <a:t>minister </a:t>
            </a:r>
            <a:r>
              <a:rPr lang="en-US" smtClean="0"/>
              <a:t>- </a:t>
            </a:r>
            <a:r>
              <a:rPr lang="en-US" dirty="0"/>
              <a:t>The Foreign Policy of Pakistan</a:t>
            </a:r>
            <a:br>
              <a:rPr lang="en-US" dirty="0"/>
            </a:br>
            <a:r>
              <a:rPr lang="en-US" dirty="0"/>
              <a:t>* Foreign Policy</a:t>
            </a:r>
            <a:br>
              <a:rPr lang="en-US" dirty="0"/>
            </a:br>
            <a:r>
              <a:rPr lang="en-US" dirty="0"/>
              <a:t>* Pakistan's Relations with the United States.</a:t>
            </a:r>
            <a:br>
              <a:rPr lang="en-US" dirty="0"/>
            </a:br>
            <a:r>
              <a:rPr lang="en-US" dirty="0"/>
              <a:t>* Relations of Pakistan with India.</a:t>
            </a:r>
            <a:br>
              <a:rPr lang="en-US" dirty="0"/>
            </a:br>
            <a:r>
              <a:rPr lang="en-US" dirty="0"/>
              <a:t>* Pakistan and Kashmir Issue.</a:t>
            </a:r>
            <a:br>
              <a:rPr lang="en-US" dirty="0"/>
            </a:br>
            <a:endParaRPr lang="en-US" dirty="0"/>
          </a:p>
        </p:txBody>
      </p:sp>
    </p:spTree>
    <p:extLst>
      <p:ext uri="{BB962C8B-B14F-4D97-AF65-F5344CB8AC3E}">
        <p14:creationId xmlns:p14="http://schemas.microsoft.com/office/powerpoint/2010/main" val="1847819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Introduction</a:t>
            </a:r>
          </a:p>
        </p:txBody>
      </p:sp>
      <p:sp>
        <p:nvSpPr>
          <p:cNvPr id="5" name="Content Placeholder 4"/>
          <p:cNvSpPr>
            <a:spLocks noGrp="1"/>
          </p:cNvSpPr>
          <p:nvPr>
            <p:ph idx="1"/>
          </p:nvPr>
        </p:nvSpPr>
        <p:spPr/>
        <p:txBody>
          <a:bodyPr>
            <a:normAutofit fontScale="92500" lnSpcReduction="10000"/>
          </a:bodyPr>
          <a:lstStyle/>
          <a:p>
            <a:r>
              <a:rPr lang="en-US" dirty="0"/>
              <a:t>No country today can think of a life independent of other nations. Every country has to develop relations with other countries so as to meet its requirements in economical, industrial and technological fields. It is thus necessary for every country to formulate a sound foreign policy. Pakistan is an important third world country, in its developmental stage. It also has formulated her foreign policy keeping in mind its geography, politics and economics</a:t>
            </a:r>
          </a:p>
        </p:txBody>
      </p:sp>
    </p:spTree>
    <p:extLst>
      <p:ext uri="{BB962C8B-B14F-4D97-AF65-F5344CB8AC3E}">
        <p14:creationId xmlns:p14="http://schemas.microsoft.com/office/powerpoint/2010/main" val="9664166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 of Foreign Policy</a:t>
            </a:r>
          </a:p>
        </p:txBody>
      </p:sp>
      <p:sp>
        <p:nvSpPr>
          <p:cNvPr id="3" name="Content Placeholder 2"/>
          <p:cNvSpPr>
            <a:spLocks noGrp="1"/>
          </p:cNvSpPr>
          <p:nvPr>
            <p:ph idx="1"/>
          </p:nvPr>
        </p:nvSpPr>
        <p:spPr/>
        <p:txBody>
          <a:bodyPr>
            <a:normAutofit fontScale="92500" lnSpcReduction="20000"/>
          </a:bodyPr>
          <a:lstStyle/>
          <a:p>
            <a:r>
              <a:rPr lang="en-US" dirty="0"/>
              <a:t>Foreign Policy can be defined as</a:t>
            </a:r>
            <a:br>
              <a:rPr lang="en-US" dirty="0"/>
            </a:br>
            <a:r>
              <a:rPr lang="en-US" dirty="0"/>
              <a:t>Relations between sovereign states. It is a reflection of domestic politics and an interaction among sovereign states. It indicates the principles and preferences on which a country wants to establish relations with another country</a:t>
            </a:r>
            <a:br>
              <a:rPr lang="en-US" dirty="0"/>
            </a:br>
            <a:r>
              <a:rPr lang="en-US" dirty="0"/>
              <a:t>Pakistan's Foreign Policy in Light of Quaid-e-</a:t>
            </a:r>
            <a:r>
              <a:rPr lang="en-US" dirty="0" err="1"/>
              <a:t>Azam's</a:t>
            </a:r>
            <a:r>
              <a:rPr lang="en-US" dirty="0"/>
              <a:t> Words</a:t>
            </a:r>
            <a:br>
              <a:rPr lang="en-US" dirty="0"/>
            </a:br>
            <a:r>
              <a:rPr lang="en-US" dirty="0"/>
              <a:t>The father of the nation, Quaid-e-</a:t>
            </a:r>
            <a:r>
              <a:rPr lang="en-US" dirty="0" err="1"/>
              <a:t>Azam</a:t>
            </a:r>
            <a:r>
              <a:rPr lang="en-US" dirty="0"/>
              <a:t> defined Foreign Policy towards other countries of the world in 1948, as follows</a:t>
            </a:r>
          </a:p>
        </p:txBody>
      </p:sp>
    </p:spTree>
    <p:extLst>
      <p:ext uri="{BB962C8B-B14F-4D97-AF65-F5344CB8AC3E}">
        <p14:creationId xmlns:p14="http://schemas.microsoft.com/office/powerpoint/2010/main" val="404695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US" dirty="0"/>
              <a:t>Our Foreign Policy is one of friendliness and good-will towards all the nations of the world. We do not cherish aggressive designs against any country or nation. We believe in the policy of honesty and fair play in national and international dealings and are prepared to make our utmost contribution to the promotion of peace and prosperity among the nations of the world. Pakistan will never be found lacking in extending its material and moral support to the oppressed and suppressed peoples of the world and in upholding the principles of the United Nations Charter</a:t>
            </a:r>
          </a:p>
        </p:txBody>
      </p:sp>
    </p:spTree>
    <p:extLst>
      <p:ext uri="{BB962C8B-B14F-4D97-AF65-F5344CB8AC3E}">
        <p14:creationId xmlns:p14="http://schemas.microsoft.com/office/powerpoint/2010/main" val="33461764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a:t>Basic Goals of Pakistan's Foreign Policy</a:t>
            </a:r>
          </a:p>
        </p:txBody>
      </p:sp>
      <p:sp>
        <p:nvSpPr>
          <p:cNvPr id="3" name="Content Placeholder 2"/>
          <p:cNvSpPr>
            <a:spLocks noGrp="1"/>
          </p:cNvSpPr>
          <p:nvPr>
            <p:ph idx="1"/>
          </p:nvPr>
        </p:nvSpPr>
        <p:spPr/>
        <p:txBody>
          <a:bodyPr>
            <a:normAutofit fontScale="85000" lnSpcReduction="20000"/>
          </a:bodyPr>
          <a:lstStyle/>
          <a:p>
            <a:r>
              <a:rPr lang="en-US" dirty="0"/>
              <a:t>1. Maintenance of territorial integrity.</a:t>
            </a:r>
            <a:br>
              <a:rPr lang="en-US" dirty="0"/>
            </a:br>
            <a:r>
              <a:rPr lang="en-US" dirty="0"/>
              <a:t/>
            </a:r>
            <a:br>
              <a:rPr lang="en-US" dirty="0"/>
            </a:br>
            <a:r>
              <a:rPr lang="en-US" dirty="0"/>
              <a:t>2. Maintenance of its political independence.</a:t>
            </a:r>
            <a:br>
              <a:rPr lang="en-US" dirty="0"/>
            </a:br>
            <a:r>
              <a:rPr lang="en-US" dirty="0"/>
              <a:t/>
            </a:r>
            <a:br>
              <a:rPr lang="en-US" dirty="0"/>
            </a:br>
            <a:r>
              <a:rPr lang="en-US" dirty="0"/>
              <a:t>3. Acceleration of social and economic development.</a:t>
            </a:r>
            <a:br>
              <a:rPr lang="en-US" dirty="0"/>
            </a:br>
            <a:r>
              <a:rPr lang="en-US" dirty="0"/>
              <a:t/>
            </a:r>
            <a:br>
              <a:rPr lang="en-US" dirty="0"/>
            </a:br>
            <a:r>
              <a:rPr lang="en-US" dirty="0"/>
              <a:t>4. Strengthening its place on the globe.</a:t>
            </a:r>
            <a:br>
              <a:rPr lang="en-US" dirty="0"/>
            </a:br>
            <a:r>
              <a:rPr lang="en-US" dirty="0"/>
              <a:t/>
            </a:r>
            <a:br>
              <a:rPr lang="en-US" dirty="0"/>
            </a:br>
            <a:r>
              <a:rPr lang="en-US" dirty="0"/>
              <a:t>5. Keeping cordial and friendly relations with all countries.</a:t>
            </a:r>
            <a:br>
              <a:rPr lang="en-US" dirty="0"/>
            </a:b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9400494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Guiding Principles of Pakistan's Foreign Policy</a:t>
            </a:r>
          </a:p>
        </p:txBody>
      </p:sp>
      <p:sp>
        <p:nvSpPr>
          <p:cNvPr id="3" name="Content Placeholder 2"/>
          <p:cNvSpPr>
            <a:spLocks noGrp="1"/>
          </p:cNvSpPr>
          <p:nvPr>
            <p:ph idx="1"/>
          </p:nvPr>
        </p:nvSpPr>
        <p:spPr/>
        <p:txBody>
          <a:bodyPr/>
          <a:lstStyle/>
          <a:p>
            <a:r>
              <a:rPr lang="en-US" dirty="0"/>
              <a:t>1. Protection of Freedom and </a:t>
            </a:r>
            <a:r>
              <a:rPr lang="en-US" dirty="0" smtClean="0"/>
              <a:t>Sovereignty</a:t>
            </a:r>
            <a:r>
              <a:rPr lang="en-US" dirty="0"/>
              <a:t/>
            </a:r>
            <a:br>
              <a:rPr lang="en-US" dirty="0"/>
            </a:br>
            <a:r>
              <a:rPr lang="en-US" dirty="0"/>
              <a:t>Pakistan came into being after great sacrifices of million of Muslims. Like any other country, she also considers with deep regard the need for preservation of its independence and does not allow any country to harm its freedom. Therefore, the principle of protection of independence and </a:t>
            </a:r>
            <a:r>
              <a:rPr lang="en-US" dirty="0" smtClean="0"/>
              <a:t>sovereignty </a:t>
            </a:r>
            <a:r>
              <a:rPr lang="en-US" dirty="0"/>
              <a:t>is the corner stone of Pakistan's Foreign Policy.</a:t>
            </a:r>
          </a:p>
        </p:txBody>
      </p:sp>
    </p:spTree>
    <p:extLst>
      <p:ext uri="{BB962C8B-B14F-4D97-AF65-F5344CB8AC3E}">
        <p14:creationId xmlns:p14="http://schemas.microsoft.com/office/powerpoint/2010/main" val="2048100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525963"/>
          </a:xfrm>
        </p:spPr>
        <p:txBody>
          <a:bodyPr>
            <a:normAutofit fontScale="92500" lnSpcReduction="20000"/>
          </a:bodyPr>
          <a:lstStyle/>
          <a:p>
            <a:r>
              <a:rPr lang="en-US" dirty="0"/>
              <a:t>2. Cordial Relations with Muslim Countries</a:t>
            </a:r>
            <a:br>
              <a:rPr lang="en-US" dirty="0"/>
            </a:br>
            <a:r>
              <a:rPr lang="en-US" dirty="0"/>
              <a:t/>
            </a:r>
            <a:br>
              <a:rPr lang="en-US" dirty="0"/>
            </a:br>
            <a:r>
              <a:rPr lang="en-US" dirty="0"/>
              <a:t>Pakistan always tries to establish cordial and friendly relations with Muslim countries. It has always moved its concern against Israel, India and U.S.S.R capturing Palestine, Kashmir and Afghanistan respectively. She has shouldered high responsibilities and used her influence for safeguarding the rights of the Muslims. Pakistan is also an active member of the Islamic Conference.</a:t>
            </a:r>
          </a:p>
        </p:txBody>
      </p:sp>
    </p:spTree>
    <p:extLst>
      <p:ext uri="{BB962C8B-B14F-4D97-AF65-F5344CB8AC3E}">
        <p14:creationId xmlns:p14="http://schemas.microsoft.com/office/powerpoint/2010/main" val="26450443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143000"/>
            <a:ext cx="8229600" cy="4525963"/>
          </a:xfrm>
        </p:spPr>
        <p:txBody>
          <a:bodyPr>
            <a:normAutofit lnSpcReduction="10000"/>
          </a:bodyPr>
          <a:lstStyle/>
          <a:p>
            <a:r>
              <a:rPr lang="en-US" dirty="0"/>
              <a:t>3. Non-Interference in Internal Affairs of Other Countries</a:t>
            </a:r>
            <a:br>
              <a:rPr lang="en-US" dirty="0"/>
            </a:br>
            <a:r>
              <a:rPr lang="en-US" dirty="0"/>
              <a:t/>
            </a:r>
            <a:br>
              <a:rPr lang="en-US" dirty="0"/>
            </a:br>
            <a:r>
              <a:rPr lang="en-US" dirty="0"/>
              <a:t>Pakistan has sought to establish normal and friendly relations with all countries especially in </a:t>
            </a:r>
            <a:r>
              <a:rPr lang="en-US" dirty="0" smtClean="0"/>
              <a:t>neighboring </a:t>
            </a:r>
            <a:r>
              <a:rPr lang="en-US" dirty="0"/>
              <a:t>countries, on the basis of universally acknowledge the principle of national </a:t>
            </a:r>
            <a:r>
              <a:rPr lang="en-US" dirty="0" smtClean="0"/>
              <a:t>sovereignty, </a:t>
            </a:r>
            <a:r>
              <a:rPr lang="en-US" dirty="0"/>
              <a:t>non use of force, non-interference in the internal affairs of states.</a:t>
            </a:r>
            <a:br>
              <a:rPr lang="en-US" dirty="0"/>
            </a:br>
            <a:endParaRPr lang="en-US" dirty="0"/>
          </a:p>
        </p:txBody>
      </p:sp>
    </p:spTree>
    <p:extLst>
      <p:ext uri="{BB962C8B-B14F-4D97-AF65-F5344CB8AC3E}">
        <p14:creationId xmlns:p14="http://schemas.microsoft.com/office/powerpoint/2010/main" val="38489034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460</Words>
  <Application>Microsoft Office PowerPoint</Application>
  <PresentationFormat>On-screen Show (4:3)</PresentationFormat>
  <Paragraphs>20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Foreign Policy Of Pakistan</vt:lpstr>
      <vt:lpstr>Foreign policy of pakistan</vt:lpstr>
      <vt:lpstr>Introduction</vt:lpstr>
      <vt:lpstr>Definition of Foreign Policy</vt:lpstr>
      <vt:lpstr>PowerPoint Presentation</vt:lpstr>
      <vt:lpstr> Basic Goals of Pakistan's Foreign Policy</vt:lpstr>
      <vt:lpstr>Guiding Principles of Pakistan's Foreign Policy</vt:lpstr>
      <vt:lpstr>PowerPoint Presentation</vt:lpstr>
      <vt:lpstr>PowerPoint Presentation</vt:lpstr>
      <vt:lpstr>PowerPoint Presentation</vt:lpstr>
      <vt:lpstr>PowerPoint Presentation</vt:lpstr>
      <vt:lpstr>PowerPoint Presentation</vt:lpstr>
      <vt:lpstr>PowerPoint Presentation</vt:lpstr>
      <vt:lpstr>Conclusion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Foreign Policy Of Pakistan</dc:title>
  <dc:creator>USER</dc:creator>
  <cp:lastModifiedBy>Lenovo</cp:lastModifiedBy>
  <cp:revision>23</cp:revision>
  <dcterms:created xsi:type="dcterms:W3CDTF">2006-08-16T00:00:00Z</dcterms:created>
  <dcterms:modified xsi:type="dcterms:W3CDTF">2020-01-20T18:57:14Z</dcterms:modified>
</cp:coreProperties>
</file>