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Five pillars of Islam</a:t>
            </a:r>
            <a:endParaRPr lang="en-US" dirty="0"/>
          </a:p>
        </p:txBody>
      </p:sp>
    </p:spTree>
    <p:extLst>
      <p:ext uri="{BB962C8B-B14F-4D97-AF65-F5344CB8AC3E}">
        <p14:creationId xmlns:p14="http://schemas.microsoft.com/office/powerpoint/2010/main" val="3310386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Fasting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spiritual efficiency of the institution is universally accepted by all religions. The history of religions tells us that afrom the prehistoric times to the age of the Holy Prophet spiritual elevation.</a:t>
            </a:r>
          </a:p>
          <a:p>
            <a:r>
              <a:rPr lang="en-US" dirty="0" smtClean="0"/>
              <a:t>Fasting is obligatory</a:t>
            </a:r>
          </a:p>
          <a:p>
            <a:r>
              <a:rPr lang="en-US" dirty="0" smtClean="0"/>
              <a:t>Fasting was the obligatory on the people of other religions also</a:t>
            </a:r>
          </a:p>
          <a:p>
            <a:r>
              <a:rPr lang="en-US" dirty="0" smtClean="0"/>
              <a:t>The real purpose of fasting is not only to make Muslims disciplined but morally and spiritually also</a:t>
            </a:r>
            <a:endParaRPr lang="en-US" dirty="0"/>
          </a:p>
        </p:txBody>
      </p:sp>
    </p:spTree>
    <p:extLst>
      <p:ext uri="{BB962C8B-B14F-4D97-AF65-F5344CB8AC3E}">
        <p14:creationId xmlns:p14="http://schemas.microsoft.com/office/powerpoint/2010/main" val="805815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Fast </a:t>
            </a:r>
            <a:endParaRPr lang="en-US" dirty="0"/>
          </a:p>
        </p:txBody>
      </p:sp>
      <p:sp>
        <p:nvSpPr>
          <p:cNvPr id="3" name="Content Placeholder 2"/>
          <p:cNvSpPr>
            <a:spLocks noGrp="1"/>
          </p:cNvSpPr>
          <p:nvPr>
            <p:ph idx="1"/>
          </p:nvPr>
        </p:nvSpPr>
        <p:spPr/>
        <p:txBody>
          <a:bodyPr/>
          <a:lstStyle/>
          <a:p>
            <a:r>
              <a:rPr lang="en-US" dirty="0" smtClean="0"/>
              <a:t>The purpose of the fast create taqwa and virtue in the man. </a:t>
            </a:r>
          </a:p>
          <a:p>
            <a:r>
              <a:rPr lang="en-US" dirty="0" smtClean="0"/>
              <a:t>A person keeping fast keeps himself away from all those things that discipline Allah,suchas ,drinking,lying,speaking ill of others as described in the Holy Quran.</a:t>
            </a:r>
            <a:endParaRPr lang="en-US" dirty="0"/>
          </a:p>
        </p:txBody>
      </p:sp>
    </p:spTree>
    <p:extLst>
      <p:ext uri="{BB962C8B-B14F-4D97-AF65-F5344CB8AC3E}">
        <p14:creationId xmlns:p14="http://schemas.microsoft.com/office/powerpoint/2010/main" val="2864710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If a  person keeps fasts only to abstain from food and sexual contacts, he does not follow the spirit of the fast and does not gain any moral or spiritual benefits, then his fasts may not be acceptable to Allah.</a:t>
            </a:r>
            <a:endParaRPr lang="en-US" dirty="0"/>
          </a:p>
        </p:txBody>
      </p:sp>
    </p:spTree>
    <p:extLst>
      <p:ext uri="{BB962C8B-B14F-4D97-AF65-F5344CB8AC3E}">
        <p14:creationId xmlns:p14="http://schemas.microsoft.com/office/powerpoint/2010/main" val="106074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Benefits  of Fast</a:t>
            </a:r>
            <a:endParaRPr lang="en-US" dirty="0"/>
          </a:p>
        </p:txBody>
      </p:sp>
      <p:sp>
        <p:nvSpPr>
          <p:cNvPr id="3" name="Content Placeholder 2"/>
          <p:cNvSpPr>
            <a:spLocks noGrp="1"/>
          </p:cNvSpPr>
          <p:nvPr>
            <p:ph idx="1"/>
          </p:nvPr>
        </p:nvSpPr>
        <p:spPr/>
        <p:txBody>
          <a:bodyPr/>
          <a:lstStyle/>
          <a:p>
            <a:r>
              <a:rPr lang="en-US" dirty="0" smtClean="0"/>
              <a:t>A person who keeps fasts knows fully well the pain of a hungry fellow being</a:t>
            </a:r>
          </a:p>
          <a:p>
            <a:r>
              <a:rPr lang="en-US" dirty="0" smtClean="0"/>
              <a:t>A person used to fast is thankful to Allah even for a morsel of food that he gets. This creates in him forbearance and patience.</a:t>
            </a:r>
          </a:p>
          <a:p>
            <a:r>
              <a:rPr lang="en-US" dirty="0" smtClean="0"/>
              <a:t>The stomach of a person remains unloaded for a greater part of the day, which gives health to the worshiper.</a:t>
            </a:r>
          </a:p>
          <a:p>
            <a:endParaRPr lang="en-US" dirty="0"/>
          </a:p>
        </p:txBody>
      </p:sp>
    </p:spTree>
    <p:extLst>
      <p:ext uri="{BB962C8B-B14F-4D97-AF65-F5344CB8AC3E}">
        <p14:creationId xmlns:p14="http://schemas.microsoft.com/office/powerpoint/2010/main" val="1349858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Zakat </a:t>
            </a:r>
            <a:endParaRPr lang="en-US" dirty="0"/>
          </a:p>
        </p:txBody>
      </p:sp>
      <p:sp>
        <p:nvSpPr>
          <p:cNvPr id="3" name="Content Placeholder 2"/>
          <p:cNvSpPr>
            <a:spLocks noGrp="1"/>
          </p:cNvSpPr>
          <p:nvPr>
            <p:ph idx="1"/>
          </p:nvPr>
        </p:nvSpPr>
        <p:spPr/>
        <p:txBody>
          <a:bodyPr/>
          <a:lstStyle/>
          <a:p>
            <a:r>
              <a:rPr lang="en-US" dirty="0" smtClean="0"/>
              <a:t>Zakat is the pillars of Islam, standing just next to salat. The literal meaning of zakat is purity or cleanliness and growth. This explains its position as an obligatory payment to be made by Muslims of means to the needy and the poor so that the wealth as well as the souls of the prayers may be purified </a:t>
            </a:r>
            <a:endParaRPr lang="en-US" dirty="0"/>
          </a:p>
        </p:txBody>
      </p:sp>
    </p:spTree>
    <p:extLst>
      <p:ext uri="{BB962C8B-B14F-4D97-AF65-F5344CB8AC3E}">
        <p14:creationId xmlns:p14="http://schemas.microsoft.com/office/powerpoint/2010/main" val="35161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president of Pakistan promulgated the zakat ordinance in 1979.The ordinance lays down the principles for the collection of zakat and its disbursement to the deserving person under the Sharia</a:t>
            </a:r>
          </a:p>
          <a:p>
            <a:r>
              <a:rPr lang="en-US" dirty="0" smtClean="0"/>
              <a:t>According to this ordinance, zakat was only deducted from bank-interest and not from the assets of the believers.</a:t>
            </a:r>
            <a:endParaRPr lang="en-US" dirty="0"/>
          </a:p>
        </p:txBody>
      </p:sp>
    </p:spTree>
    <p:extLst>
      <p:ext uri="{BB962C8B-B14F-4D97-AF65-F5344CB8AC3E}">
        <p14:creationId xmlns:p14="http://schemas.microsoft.com/office/powerpoint/2010/main" val="725345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Zakat is obligatory</a:t>
            </a:r>
          </a:p>
          <a:p>
            <a:r>
              <a:rPr lang="en-US" dirty="0" smtClean="0"/>
              <a:t>He is a Muslim</a:t>
            </a:r>
          </a:p>
          <a:p>
            <a:r>
              <a:rPr lang="en-US" dirty="0" smtClean="0"/>
              <a:t>He is a free person</a:t>
            </a:r>
          </a:p>
          <a:p>
            <a:r>
              <a:rPr lang="en-US" dirty="0" smtClean="0"/>
              <a:t>He is a major</a:t>
            </a:r>
          </a:p>
          <a:p>
            <a:r>
              <a:rPr lang="en-US" dirty="0" smtClean="0"/>
              <a:t>He is the owner of the Nisb,i.e the minimum required capital free from all encumbrances and needs</a:t>
            </a:r>
          </a:p>
          <a:p>
            <a:r>
              <a:rPr lang="en-US" dirty="0" smtClean="0"/>
              <a:t>One full year has passed since he came to exclusively posses the above mentioned capital</a:t>
            </a:r>
          </a:p>
          <a:p>
            <a:r>
              <a:rPr lang="en-US" dirty="0" smtClean="0"/>
              <a:t>Zakat must be given on silver, gold and all kinds of merchandise.</a:t>
            </a:r>
            <a:endParaRPr lang="en-US" dirty="0"/>
          </a:p>
        </p:txBody>
      </p:sp>
    </p:spTree>
    <p:extLst>
      <p:ext uri="{BB962C8B-B14F-4D97-AF65-F5344CB8AC3E}">
        <p14:creationId xmlns:p14="http://schemas.microsoft.com/office/powerpoint/2010/main" val="3505562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minimum capital for zakat is about 606 grams of silver or 89 grams of gold. Zakat is also payable on other goods like copper,iron,brass etc. and vessels made of them and on clothes,shoes,etc if they are meant for sale.</a:t>
            </a:r>
            <a:endParaRPr lang="en-US" dirty="0"/>
          </a:p>
        </p:txBody>
      </p:sp>
    </p:spTree>
    <p:extLst>
      <p:ext uri="{BB962C8B-B14F-4D97-AF65-F5344CB8AC3E}">
        <p14:creationId xmlns:p14="http://schemas.microsoft.com/office/powerpoint/2010/main" val="2325914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Hajj or Pilgrimage</a:t>
            </a:r>
            <a:endParaRPr lang="en-US" dirty="0"/>
          </a:p>
        </p:txBody>
      </p:sp>
      <p:sp>
        <p:nvSpPr>
          <p:cNvPr id="3" name="Content Placeholder 2"/>
          <p:cNvSpPr>
            <a:spLocks noGrp="1"/>
          </p:cNvSpPr>
          <p:nvPr>
            <p:ph idx="1"/>
          </p:nvPr>
        </p:nvSpPr>
        <p:spPr/>
        <p:txBody>
          <a:bodyPr/>
          <a:lstStyle/>
          <a:p>
            <a:r>
              <a:rPr lang="en-US" dirty="0" smtClean="0"/>
              <a:t>Hajj to Holy Makah is the fifth and last pillar of Islam. Hajj is an Arabic word and it means to make up  one’s mind to visit a holy place.</a:t>
            </a:r>
            <a:endParaRPr lang="en-US" dirty="0"/>
          </a:p>
        </p:txBody>
      </p:sp>
    </p:spTree>
    <p:extLst>
      <p:ext uri="{BB962C8B-B14F-4D97-AF65-F5344CB8AC3E}">
        <p14:creationId xmlns:p14="http://schemas.microsoft.com/office/powerpoint/2010/main" val="330829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Islam </a:t>
            </a:r>
            <a:endParaRPr lang="en-US" dirty="0"/>
          </a:p>
        </p:txBody>
      </p:sp>
      <p:sp>
        <p:nvSpPr>
          <p:cNvPr id="3" name="Content Placeholder 2"/>
          <p:cNvSpPr>
            <a:spLocks noGrp="1"/>
          </p:cNvSpPr>
          <p:nvPr>
            <p:ph idx="1"/>
          </p:nvPr>
        </p:nvSpPr>
        <p:spPr/>
        <p:txBody>
          <a:bodyPr/>
          <a:lstStyle/>
          <a:p>
            <a:r>
              <a:rPr lang="en-US" dirty="0" smtClean="0"/>
              <a:t>Islam is an Arabic word which literally means,submision but in respect of religion the word Islam means, submission to Allah only.</a:t>
            </a:r>
            <a:endParaRPr lang="en-US" dirty="0"/>
          </a:p>
        </p:txBody>
      </p:sp>
    </p:spTree>
    <p:extLst>
      <p:ext uri="{BB962C8B-B14F-4D97-AF65-F5344CB8AC3E}">
        <p14:creationId xmlns:p14="http://schemas.microsoft.com/office/powerpoint/2010/main" val="222168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five pillars of Islam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Islam is founded upon five basic beliefs, that serve as five magnificent pillars which gave stability and strength to the stronghold of Islam.</a:t>
            </a:r>
          </a:p>
          <a:p>
            <a:r>
              <a:rPr lang="en-US" dirty="0" smtClean="0"/>
              <a:t>Translation:</a:t>
            </a:r>
          </a:p>
          <a:p>
            <a:r>
              <a:rPr lang="en-US" dirty="0" smtClean="0"/>
              <a:t>Foundation of Islam is laid on five pillers,that you testify that there is no GOD, but ALLAH and the Mohammad is the messenger of Allah, and you establish prayers, pay zakat, observe the fast of ramzan,and perform pilgrimage to holy Kaba at Makah once in a life time.</a:t>
            </a:r>
            <a:endParaRPr lang="en-US" dirty="0"/>
          </a:p>
        </p:txBody>
      </p:sp>
    </p:spTree>
    <p:extLst>
      <p:ext uri="{BB962C8B-B14F-4D97-AF65-F5344CB8AC3E}">
        <p14:creationId xmlns:p14="http://schemas.microsoft.com/office/powerpoint/2010/main" val="1758549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Five pillars of Islam are :</a:t>
            </a:r>
          </a:p>
          <a:p>
            <a:r>
              <a:rPr lang="en-US" dirty="0" smtClean="0"/>
              <a:t>Firm believe, faith kalmia tayyiba</a:t>
            </a:r>
          </a:p>
          <a:p>
            <a:r>
              <a:rPr lang="en-US" dirty="0" smtClean="0"/>
              <a:t>Offering prayers or salat</a:t>
            </a:r>
          </a:p>
          <a:p>
            <a:r>
              <a:rPr lang="en-US" dirty="0" smtClean="0"/>
              <a:t>Paying zakat</a:t>
            </a:r>
          </a:p>
          <a:p>
            <a:r>
              <a:rPr lang="en-US" dirty="0" smtClean="0"/>
              <a:t>Observing fasts in the month of Ramadan</a:t>
            </a:r>
          </a:p>
          <a:p>
            <a:r>
              <a:rPr lang="en-US" dirty="0" smtClean="0"/>
              <a:t>Performing hajj </a:t>
            </a:r>
            <a:endParaRPr lang="en-US" dirty="0"/>
          </a:p>
        </p:txBody>
      </p:sp>
    </p:spTree>
    <p:extLst>
      <p:ext uri="{BB962C8B-B14F-4D97-AF65-F5344CB8AC3E}">
        <p14:creationId xmlns:p14="http://schemas.microsoft.com/office/powerpoint/2010/main" val="1168617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Kalmia - Tayyibah</a:t>
            </a:r>
            <a:endParaRPr lang="en-US" dirty="0"/>
          </a:p>
        </p:txBody>
      </p:sp>
      <p:sp>
        <p:nvSpPr>
          <p:cNvPr id="3" name="Content Placeholder 2"/>
          <p:cNvSpPr>
            <a:spLocks noGrp="1"/>
          </p:cNvSpPr>
          <p:nvPr>
            <p:ph idx="1"/>
          </p:nvPr>
        </p:nvSpPr>
        <p:spPr/>
        <p:txBody>
          <a:bodyPr/>
          <a:lstStyle/>
          <a:p>
            <a:r>
              <a:rPr lang="en-US" dirty="0" smtClean="0"/>
              <a:t>It is as follow </a:t>
            </a:r>
          </a:p>
          <a:p>
            <a:r>
              <a:rPr lang="en-US" dirty="0" smtClean="0"/>
              <a:t>“there is none but Allah who is worthy of worship and Mohammad is the messenger of Allah.</a:t>
            </a:r>
          </a:p>
          <a:p>
            <a:r>
              <a:rPr lang="en-US" dirty="0" smtClean="0"/>
              <a:t>“ I stand witness that none but Allah is worthy of worship and I stand witness that Mohammad (p.b.u.h) is the servant and Messenger of Allah</a:t>
            </a:r>
            <a:endParaRPr lang="en-US" dirty="0"/>
          </a:p>
        </p:txBody>
      </p:sp>
    </p:spTree>
    <p:extLst>
      <p:ext uri="{BB962C8B-B14F-4D97-AF65-F5344CB8AC3E}">
        <p14:creationId xmlns:p14="http://schemas.microsoft.com/office/powerpoint/2010/main" val="1150272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Faith in Islam says that it is essential for a Muslim to understand the meaning of kalmia or kalmia shahadat and believe in it and affirm it with the tongue. The faith implies that a Muslim has a complete believe in the unity of Allah and the Prophet hood of Mohammad. Not only this, it has a wider meaning.</a:t>
            </a:r>
            <a:endParaRPr lang="en-US" dirty="0"/>
          </a:p>
        </p:txBody>
      </p:sp>
    </p:spTree>
    <p:extLst>
      <p:ext uri="{BB962C8B-B14F-4D97-AF65-F5344CB8AC3E}">
        <p14:creationId xmlns:p14="http://schemas.microsoft.com/office/powerpoint/2010/main" val="2869785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Salat or Prayer</a:t>
            </a:r>
            <a:endParaRPr lang="en-US" dirty="0"/>
          </a:p>
        </p:txBody>
      </p:sp>
      <p:sp>
        <p:nvSpPr>
          <p:cNvPr id="3" name="Content Placeholder 2"/>
          <p:cNvSpPr>
            <a:spLocks noGrp="1"/>
          </p:cNvSpPr>
          <p:nvPr>
            <p:ph idx="1"/>
          </p:nvPr>
        </p:nvSpPr>
        <p:spPr/>
        <p:txBody>
          <a:bodyPr/>
          <a:lstStyle/>
          <a:p>
            <a:r>
              <a:rPr lang="en-US" dirty="0" smtClean="0"/>
              <a:t>Salat is an Arabic word which means submission and supplication,Namaz which is commonly used in Urdu is a persion word that means prayer,submission,supplication and praise, In practice it is second pillar of Islam in which a Muslim manifests his faith in Allah five times a day at appointed hours.</a:t>
            </a:r>
            <a:endParaRPr lang="en-US" dirty="0"/>
          </a:p>
        </p:txBody>
      </p:sp>
    </p:spTree>
    <p:extLst>
      <p:ext uri="{BB962C8B-B14F-4D97-AF65-F5344CB8AC3E}">
        <p14:creationId xmlns:p14="http://schemas.microsoft.com/office/powerpoint/2010/main" val="386332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holy Quran has referred to Salat at 105 places,</a:t>
            </a:r>
          </a:p>
          <a:p>
            <a:r>
              <a:rPr lang="en-US" dirty="0" smtClean="0"/>
              <a:t>“ (And) establish worship, and be not of those who ascribe partners(unto Him)</a:t>
            </a:r>
          </a:p>
          <a:p>
            <a:r>
              <a:rPr lang="en-US" dirty="0" smtClean="0"/>
              <a:t>Seek help in patience and prayer; and truly it is hard save for the humble-minded.”</a:t>
            </a:r>
          </a:p>
          <a:p>
            <a:r>
              <a:rPr lang="en-US" dirty="0" smtClean="0"/>
              <a:t>And establish prayer, and pay zakat poor due.</a:t>
            </a:r>
            <a:endParaRPr lang="en-US" dirty="0"/>
          </a:p>
        </p:txBody>
      </p:sp>
    </p:spTree>
    <p:extLst>
      <p:ext uri="{BB962C8B-B14F-4D97-AF65-F5344CB8AC3E}">
        <p14:creationId xmlns:p14="http://schemas.microsoft.com/office/powerpoint/2010/main" val="248961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Salat</a:t>
            </a:r>
            <a:endParaRPr lang="en-US" dirty="0"/>
          </a:p>
        </p:txBody>
      </p:sp>
      <p:sp>
        <p:nvSpPr>
          <p:cNvPr id="3" name="Content Placeholder 2"/>
          <p:cNvSpPr>
            <a:spLocks noGrp="1"/>
          </p:cNvSpPr>
          <p:nvPr>
            <p:ph idx="1"/>
          </p:nvPr>
        </p:nvSpPr>
        <p:spPr/>
        <p:txBody>
          <a:bodyPr/>
          <a:lstStyle/>
          <a:p>
            <a:r>
              <a:rPr lang="en-US" dirty="0" smtClean="0"/>
              <a:t>Sayings prayers five time a day makes the worshipper realize that he is in the presence of Allah and is his subject. This helps him a great deal in becoming a true Muslim.</a:t>
            </a:r>
          </a:p>
          <a:p>
            <a:r>
              <a:rPr lang="en-US" dirty="0" smtClean="0"/>
              <a:t>Salat makes the Muslim feel that Allah is always with him. He never feels lonely</a:t>
            </a:r>
          </a:p>
          <a:p>
            <a:r>
              <a:rPr lang="en-US" dirty="0" smtClean="0"/>
              <a:t>The intervals between the salats protect the Muslims from committing any sin.</a:t>
            </a:r>
            <a:endParaRPr lang="en-US" dirty="0"/>
          </a:p>
        </p:txBody>
      </p:sp>
    </p:spTree>
    <p:extLst>
      <p:ext uri="{BB962C8B-B14F-4D97-AF65-F5344CB8AC3E}">
        <p14:creationId xmlns:p14="http://schemas.microsoft.com/office/powerpoint/2010/main" val="3584101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907</Words>
  <Application>Microsoft Office PowerPoint</Application>
  <PresentationFormat>On-screen Show (4:3)</PresentationFormat>
  <Paragraphs>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Five pillars of Islam</vt:lpstr>
      <vt:lpstr>What is Islam </vt:lpstr>
      <vt:lpstr>The five pillars of Islam </vt:lpstr>
      <vt:lpstr>PowerPoint Presentation</vt:lpstr>
      <vt:lpstr>Kalmia - Tayyibah</vt:lpstr>
      <vt:lpstr>PowerPoint Presentation</vt:lpstr>
      <vt:lpstr>Salat or Prayer</vt:lpstr>
      <vt:lpstr>PowerPoint Presentation</vt:lpstr>
      <vt:lpstr>Benefits of Salat</vt:lpstr>
      <vt:lpstr>Fasting </vt:lpstr>
      <vt:lpstr>Purpose of the Fast </vt:lpstr>
      <vt:lpstr>PowerPoint Presentation</vt:lpstr>
      <vt:lpstr> Benefits  of Fast</vt:lpstr>
      <vt:lpstr>Zakat </vt:lpstr>
      <vt:lpstr>PowerPoint Presentation</vt:lpstr>
      <vt:lpstr>PowerPoint Presentation</vt:lpstr>
      <vt:lpstr>PowerPoint Presentation</vt:lpstr>
      <vt:lpstr>Hajj or Pilgrimage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pillars of Islam</dc:title>
  <dc:creator>USER</dc:creator>
  <cp:lastModifiedBy>Lenovo</cp:lastModifiedBy>
  <cp:revision>26</cp:revision>
  <dcterms:created xsi:type="dcterms:W3CDTF">2006-08-16T00:00:00Z</dcterms:created>
  <dcterms:modified xsi:type="dcterms:W3CDTF">2019-11-06T20:37:53Z</dcterms:modified>
</cp:coreProperties>
</file>