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659" y="222250"/>
            <a:ext cx="84886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7700" y="3431540"/>
            <a:ext cx="1353820" cy="44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382770" y="3181350"/>
            <a:ext cx="999489" cy="36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560320" y="1951989"/>
            <a:ext cx="2907030" cy="4022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05959" y="396240"/>
            <a:ext cx="572770" cy="5718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75859" y="1211580"/>
            <a:ext cx="403860" cy="960119"/>
          </a:xfrm>
          <a:custGeom>
            <a:avLst/>
            <a:gdLst/>
            <a:ahLst/>
            <a:cxnLst/>
            <a:rect l="l" t="t" r="r" b="b"/>
            <a:pathLst>
              <a:path w="403860" h="960119">
                <a:moveTo>
                  <a:pt x="0" y="0"/>
                </a:moveTo>
                <a:lnTo>
                  <a:pt x="73878" y="2857"/>
                </a:lnTo>
                <a:lnTo>
                  <a:pt x="138588" y="10477"/>
                </a:lnTo>
                <a:lnTo>
                  <a:pt x="184487" y="21431"/>
                </a:lnTo>
                <a:lnTo>
                  <a:pt x="201929" y="34290"/>
                </a:lnTo>
                <a:lnTo>
                  <a:pt x="201929" y="445770"/>
                </a:lnTo>
                <a:lnTo>
                  <a:pt x="219194" y="458628"/>
                </a:lnTo>
                <a:lnTo>
                  <a:pt x="264794" y="469582"/>
                </a:lnTo>
                <a:lnTo>
                  <a:pt x="329445" y="477202"/>
                </a:lnTo>
                <a:lnTo>
                  <a:pt x="403860" y="480060"/>
                </a:lnTo>
                <a:lnTo>
                  <a:pt x="329445" y="482897"/>
                </a:lnTo>
                <a:lnTo>
                  <a:pt x="264795" y="490378"/>
                </a:lnTo>
                <a:lnTo>
                  <a:pt x="219194" y="500955"/>
                </a:lnTo>
                <a:lnTo>
                  <a:pt x="201929" y="513080"/>
                </a:lnTo>
                <a:lnTo>
                  <a:pt x="201929" y="925830"/>
                </a:lnTo>
                <a:lnTo>
                  <a:pt x="184487" y="938152"/>
                </a:lnTo>
                <a:lnTo>
                  <a:pt x="138588" y="949166"/>
                </a:lnTo>
                <a:lnTo>
                  <a:pt x="73878" y="957083"/>
                </a:lnTo>
                <a:lnTo>
                  <a:pt x="0" y="96012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975859" y="1211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379720" y="217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903470" y="1192530"/>
            <a:ext cx="403860" cy="958850"/>
          </a:xfrm>
          <a:custGeom>
            <a:avLst/>
            <a:gdLst/>
            <a:ahLst/>
            <a:cxnLst/>
            <a:rect l="l" t="t" r="r" b="b"/>
            <a:pathLst>
              <a:path w="403860" h="958850">
                <a:moveTo>
                  <a:pt x="0" y="0"/>
                </a:moveTo>
                <a:lnTo>
                  <a:pt x="74414" y="2837"/>
                </a:lnTo>
                <a:lnTo>
                  <a:pt x="139064" y="10318"/>
                </a:lnTo>
                <a:lnTo>
                  <a:pt x="184665" y="20895"/>
                </a:lnTo>
                <a:lnTo>
                  <a:pt x="201929" y="33020"/>
                </a:lnTo>
                <a:lnTo>
                  <a:pt x="201929" y="444500"/>
                </a:lnTo>
                <a:lnTo>
                  <a:pt x="219194" y="457358"/>
                </a:lnTo>
                <a:lnTo>
                  <a:pt x="264794" y="468312"/>
                </a:lnTo>
                <a:lnTo>
                  <a:pt x="329445" y="475932"/>
                </a:lnTo>
                <a:lnTo>
                  <a:pt x="403859" y="478790"/>
                </a:lnTo>
                <a:lnTo>
                  <a:pt x="329445" y="481627"/>
                </a:lnTo>
                <a:lnTo>
                  <a:pt x="264794" y="489108"/>
                </a:lnTo>
                <a:lnTo>
                  <a:pt x="219194" y="499685"/>
                </a:lnTo>
                <a:lnTo>
                  <a:pt x="201929" y="511810"/>
                </a:lnTo>
                <a:lnTo>
                  <a:pt x="201929" y="924560"/>
                </a:lnTo>
                <a:lnTo>
                  <a:pt x="184665" y="936882"/>
                </a:lnTo>
                <a:lnTo>
                  <a:pt x="139064" y="947896"/>
                </a:lnTo>
                <a:lnTo>
                  <a:pt x="74414" y="955813"/>
                </a:lnTo>
                <a:lnTo>
                  <a:pt x="0" y="95885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903470" y="1192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307329" y="2151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367020" y="4892040"/>
            <a:ext cx="496570" cy="386080"/>
          </a:xfrm>
          <a:custGeom>
            <a:avLst/>
            <a:gdLst/>
            <a:ahLst/>
            <a:cxnLst/>
            <a:rect l="l" t="t" r="r" b="b"/>
            <a:pathLst>
              <a:path w="496570" h="386079">
                <a:moveTo>
                  <a:pt x="496569" y="386080"/>
                </a:moveTo>
                <a:lnTo>
                  <a:pt x="0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76520" y="4743450"/>
            <a:ext cx="264160" cy="246379"/>
          </a:xfrm>
          <a:custGeom>
            <a:avLst/>
            <a:gdLst/>
            <a:ahLst/>
            <a:cxnLst/>
            <a:rect l="l" t="t" r="r" b="b"/>
            <a:pathLst>
              <a:path w="264160" h="246379">
                <a:moveTo>
                  <a:pt x="0" y="0"/>
                </a:moveTo>
                <a:lnTo>
                  <a:pt x="106679" y="246380"/>
                </a:lnTo>
                <a:lnTo>
                  <a:pt x="148589" y="229869"/>
                </a:lnTo>
                <a:lnTo>
                  <a:pt x="73659" y="57150"/>
                </a:lnTo>
                <a:lnTo>
                  <a:pt x="262563" y="57150"/>
                </a:lnTo>
                <a:lnTo>
                  <a:pt x="264159" y="43180"/>
                </a:lnTo>
                <a:lnTo>
                  <a:pt x="0" y="0"/>
                </a:lnTo>
                <a:close/>
              </a:path>
              <a:path w="264160" h="246379">
                <a:moveTo>
                  <a:pt x="262563" y="57150"/>
                </a:moveTo>
                <a:lnTo>
                  <a:pt x="73659" y="57150"/>
                </a:lnTo>
                <a:lnTo>
                  <a:pt x="259079" y="87630"/>
                </a:lnTo>
                <a:lnTo>
                  <a:pt x="262563" y="5715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294629" y="4871720"/>
            <a:ext cx="496570" cy="386080"/>
          </a:xfrm>
          <a:custGeom>
            <a:avLst/>
            <a:gdLst/>
            <a:ahLst/>
            <a:cxnLst/>
            <a:rect l="l" t="t" r="r" b="b"/>
            <a:pathLst>
              <a:path w="496570" h="386079">
                <a:moveTo>
                  <a:pt x="496570" y="386079"/>
                </a:moveTo>
                <a:lnTo>
                  <a:pt x="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105400" y="4724400"/>
            <a:ext cx="262890" cy="245110"/>
          </a:xfrm>
          <a:custGeom>
            <a:avLst/>
            <a:gdLst/>
            <a:ahLst/>
            <a:cxnLst/>
            <a:rect l="l" t="t" r="r" b="b"/>
            <a:pathLst>
              <a:path w="262889" h="245110">
                <a:moveTo>
                  <a:pt x="0" y="0"/>
                </a:moveTo>
                <a:lnTo>
                  <a:pt x="105410" y="245110"/>
                </a:lnTo>
                <a:lnTo>
                  <a:pt x="147320" y="228600"/>
                </a:lnTo>
                <a:lnTo>
                  <a:pt x="72389" y="55880"/>
                </a:lnTo>
                <a:lnTo>
                  <a:pt x="261293" y="55880"/>
                </a:lnTo>
                <a:lnTo>
                  <a:pt x="262889" y="41910"/>
                </a:lnTo>
                <a:lnTo>
                  <a:pt x="0" y="0"/>
                </a:lnTo>
                <a:close/>
              </a:path>
              <a:path w="262889" h="245110">
                <a:moveTo>
                  <a:pt x="261293" y="55880"/>
                </a:moveTo>
                <a:lnTo>
                  <a:pt x="72389" y="55880"/>
                </a:lnTo>
                <a:lnTo>
                  <a:pt x="257810" y="86360"/>
                </a:lnTo>
                <a:lnTo>
                  <a:pt x="261293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30550" y="4541520"/>
            <a:ext cx="927100" cy="347980"/>
          </a:xfrm>
          <a:custGeom>
            <a:avLst/>
            <a:gdLst/>
            <a:ahLst/>
            <a:cxnLst/>
            <a:rect l="l" t="t" r="r" b="b"/>
            <a:pathLst>
              <a:path w="927100" h="347979">
                <a:moveTo>
                  <a:pt x="0" y="347979"/>
                </a:moveTo>
                <a:lnTo>
                  <a:pt x="927100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010659" y="4418329"/>
            <a:ext cx="273050" cy="241300"/>
          </a:xfrm>
          <a:custGeom>
            <a:avLst/>
            <a:gdLst/>
            <a:ahLst/>
            <a:cxnLst/>
            <a:rect l="l" t="t" r="r" b="b"/>
            <a:pathLst>
              <a:path w="273050" h="241300">
                <a:moveTo>
                  <a:pt x="7619" y="0"/>
                </a:moveTo>
                <a:lnTo>
                  <a:pt x="0" y="44450"/>
                </a:lnTo>
                <a:lnTo>
                  <a:pt x="185419" y="71120"/>
                </a:lnTo>
                <a:lnTo>
                  <a:pt x="63500" y="213360"/>
                </a:lnTo>
                <a:lnTo>
                  <a:pt x="97789" y="241300"/>
                </a:lnTo>
                <a:lnTo>
                  <a:pt x="273050" y="38100"/>
                </a:lnTo>
                <a:lnTo>
                  <a:pt x="7619" y="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059429" y="4521200"/>
            <a:ext cx="927100" cy="347980"/>
          </a:xfrm>
          <a:custGeom>
            <a:avLst/>
            <a:gdLst/>
            <a:ahLst/>
            <a:cxnLst/>
            <a:rect l="l" t="t" r="r" b="b"/>
            <a:pathLst>
              <a:path w="927100" h="347979">
                <a:moveTo>
                  <a:pt x="0" y="347980"/>
                </a:moveTo>
                <a:lnTo>
                  <a:pt x="927099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938270" y="4398009"/>
            <a:ext cx="273050" cy="241300"/>
          </a:xfrm>
          <a:custGeom>
            <a:avLst/>
            <a:gdLst/>
            <a:ahLst/>
            <a:cxnLst/>
            <a:rect l="l" t="t" r="r" b="b"/>
            <a:pathLst>
              <a:path w="273050" h="241300">
                <a:moveTo>
                  <a:pt x="8889" y="0"/>
                </a:moveTo>
                <a:lnTo>
                  <a:pt x="0" y="44450"/>
                </a:lnTo>
                <a:lnTo>
                  <a:pt x="186689" y="71119"/>
                </a:lnTo>
                <a:lnTo>
                  <a:pt x="63500" y="213359"/>
                </a:lnTo>
                <a:lnTo>
                  <a:pt x="99059" y="241300"/>
                </a:lnTo>
                <a:lnTo>
                  <a:pt x="273050" y="38100"/>
                </a:lnTo>
                <a:lnTo>
                  <a:pt x="8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993640" y="553719"/>
            <a:ext cx="184150" cy="490220"/>
          </a:xfrm>
          <a:custGeom>
            <a:avLst/>
            <a:gdLst/>
            <a:ahLst/>
            <a:cxnLst/>
            <a:rect l="l" t="t" r="r" b="b"/>
            <a:pathLst>
              <a:path w="184150" h="490219">
                <a:moveTo>
                  <a:pt x="0" y="0"/>
                </a:moveTo>
                <a:lnTo>
                  <a:pt x="33575" y="1309"/>
                </a:lnTo>
                <a:lnTo>
                  <a:pt x="62864" y="4762"/>
                </a:lnTo>
                <a:lnTo>
                  <a:pt x="83581" y="9644"/>
                </a:lnTo>
                <a:lnTo>
                  <a:pt x="91439" y="15239"/>
                </a:lnTo>
                <a:lnTo>
                  <a:pt x="91439" y="229869"/>
                </a:lnTo>
                <a:lnTo>
                  <a:pt x="99496" y="235465"/>
                </a:lnTo>
                <a:lnTo>
                  <a:pt x="120650" y="240347"/>
                </a:lnTo>
                <a:lnTo>
                  <a:pt x="150375" y="243800"/>
                </a:lnTo>
                <a:lnTo>
                  <a:pt x="184150" y="245109"/>
                </a:lnTo>
                <a:lnTo>
                  <a:pt x="150375" y="246419"/>
                </a:lnTo>
                <a:lnTo>
                  <a:pt x="120650" y="249872"/>
                </a:lnTo>
                <a:lnTo>
                  <a:pt x="99496" y="254754"/>
                </a:lnTo>
                <a:lnTo>
                  <a:pt x="91439" y="260350"/>
                </a:lnTo>
                <a:lnTo>
                  <a:pt x="91439" y="474979"/>
                </a:lnTo>
                <a:lnTo>
                  <a:pt x="83581" y="480575"/>
                </a:lnTo>
                <a:lnTo>
                  <a:pt x="62865" y="485457"/>
                </a:lnTo>
                <a:lnTo>
                  <a:pt x="33575" y="488910"/>
                </a:lnTo>
                <a:lnTo>
                  <a:pt x="0" y="490219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993640" y="553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177790" y="1043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921250" y="533400"/>
            <a:ext cx="184150" cy="490220"/>
          </a:xfrm>
          <a:custGeom>
            <a:avLst/>
            <a:gdLst/>
            <a:ahLst/>
            <a:cxnLst/>
            <a:rect l="l" t="t" r="r" b="b"/>
            <a:pathLst>
              <a:path w="184150" h="490219">
                <a:moveTo>
                  <a:pt x="0" y="0"/>
                </a:moveTo>
                <a:lnTo>
                  <a:pt x="33774" y="1309"/>
                </a:lnTo>
                <a:lnTo>
                  <a:pt x="63500" y="4762"/>
                </a:lnTo>
                <a:lnTo>
                  <a:pt x="84653" y="9644"/>
                </a:lnTo>
                <a:lnTo>
                  <a:pt x="92710" y="15239"/>
                </a:lnTo>
                <a:lnTo>
                  <a:pt x="92710" y="229870"/>
                </a:lnTo>
                <a:lnTo>
                  <a:pt x="100568" y="235465"/>
                </a:lnTo>
                <a:lnTo>
                  <a:pt x="121284" y="240347"/>
                </a:lnTo>
                <a:lnTo>
                  <a:pt x="150574" y="243800"/>
                </a:lnTo>
                <a:lnTo>
                  <a:pt x="184150" y="245110"/>
                </a:lnTo>
                <a:lnTo>
                  <a:pt x="150574" y="246419"/>
                </a:lnTo>
                <a:lnTo>
                  <a:pt x="121285" y="249872"/>
                </a:lnTo>
                <a:lnTo>
                  <a:pt x="100568" y="254754"/>
                </a:lnTo>
                <a:lnTo>
                  <a:pt x="92710" y="260350"/>
                </a:lnTo>
                <a:lnTo>
                  <a:pt x="92710" y="474979"/>
                </a:lnTo>
                <a:lnTo>
                  <a:pt x="84653" y="480575"/>
                </a:lnTo>
                <a:lnTo>
                  <a:pt x="63500" y="485457"/>
                </a:lnTo>
                <a:lnTo>
                  <a:pt x="33774" y="488910"/>
                </a:lnTo>
                <a:lnTo>
                  <a:pt x="0" y="49022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92125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105400" y="1023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9204" y="293370"/>
            <a:ext cx="66255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690" y="1038860"/>
            <a:ext cx="8770619" cy="460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7543800" cy="14285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    </a:t>
            </a:r>
            <a:r>
              <a:rPr sz="4800" b="1" dirty="0" smtClean="0"/>
              <a:t>The </a:t>
            </a:r>
            <a:r>
              <a:rPr sz="4800" b="1" dirty="0"/>
              <a:t>Femoral</a:t>
            </a:r>
            <a:r>
              <a:rPr sz="4800" b="1" spc="-110" dirty="0"/>
              <a:t> </a:t>
            </a:r>
            <a:r>
              <a:rPr sz="4800" b="1" spc="-5" dirty="0" smtClean="0"/>
              <a:t>Triangle</a:t>
            </a:r>
            <a:r>
              <a:rPr lang="en-US" spc="-5" dirty="0" smtClean="0"/>
              <a:t/>
            </a:r>
            <a:br>
              <a:rPr lang="en-US" spc="-5" dirty="0" smtClean="0"/>
            </a:br>
            <a:endParaRPr spc="-5" dirty="0"/>
          </a:p>
        </p:txBody>
      </p:sp>
      <p:pic>
        <p:nvPicPr>
          <p:cNvPr id="1026" name="Picture 2" descr="femoral triangle anatomy | Anatomy 199 &gt; Burgoon &gt; Flashcard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610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>
            <a:spLocks noGrp="1"/>
          </p:cNvSpPr>
          <p:nvPr/>
        </p:nvSpPr>
        <p:spPr>
          <a:xfrm>
            <a:off x="2743200" y="1676400"/>
            <a:ext cx="35052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marL="0">
              <a:defRPr sz="2700" b="1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Dr. </a:t>
            </a:r>
            <a:r>
              <a:rPr lang="en-US" sz="3600" dirty="0" err="1" smtClean="0"/>
              <a:t>M.Jaffar</a:t>
            </a:r>
            <a:r>
              <a:rPr lang="en-US" sz="3600" dirty="0" smtClean="0"/>
              <a:t> PT</a:t>
            </a:r>
          </a:p>
          <a:p>
            <a:r>
              <a:rPr lang="en-US" dirty="0" smtClean="0"/>
              <a:t>DPT(NCS,KMU)</a:t>
            </a:r>
          </a:p>
          <a:p>
            <a:r>
              <a:rPr lang="en-US" dirty="0" smtClean="0"/>
              <a:t>MS-NMPT*(RIU)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/>
              <a:t>Floor </a:t>
            </a:r>
            <a:r>
              <a:rPr spc="-5" dirty="0"/>
              <a:t>of the Femoral</a:t>
            </a:r>
            <a:r>
              <a:rPr spc="-70" dirty="0"/>
              <a:t> </a:t>
            </a:r>
            <a:r>
              <a:rPr spc="-5" dirty="0"/>
              <a:t>Triangle</a:t>
            </a:r>
          </a:p>
        </p:txBody>
      </p:sp>
      <p:sp>
        <p:nvSpPr>
          <p:cNvPr id="3" name="object 3"/>
          <p:cNvSpPr/>
          <p:nvPr/>
        </p:nvSpPr>
        <p:spPr>
          <a:xfrm>
            <a:off x="400939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370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4834" y="1452136"/>
            <a:ext cx="5083767" cy="5346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18400" y="1451609"/>
            <a:ext cx="1319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5080" indent="-3009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  Triangle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7830" y="5711190"/>
            <a:ext cx="65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0179" y="5773420"/>
            <a:ext cx="618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17880000">
            <a:off x="7524509" y="4351871"/>
            <a:ext cx="1546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60" baseline="154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5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700" spc="-15" baseline="308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30" baseline="308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aseline="308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3600000">
            <a:off x="516402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-1270" y="3094990"/>
            <a:ext cx="4770755" cy="1731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floor of the Femoral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Triangle  consists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 3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muscles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is not flat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gutter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shaped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/>
              <a:t>Floor </a:t>
            </a:r>
            <a:r>
              <a:rPr spc="-5" dirty="0"/>
              <a:t>of the Femoral</a:t>
            </a:r>
            <a:r>
              <a:rPr spc="-70" dirty="0"/>
              <a:t> </a:t>
            </a:r>
            <a:r>
              <a:rPr spc="-5" dirty="0"/>
              <a:t>Triangle</a:t>
            </a:r>
          </a:p>
        </p:txBody>
      </p:sp>
      <p:sp>
        <p:nvSpPr>
          <p:cNvPr id="3" name="object 3"/>
          <p:cNvSpPr/>
          <p:nvPr/>
        </p:nvSpPr>
        <p:spPr>
          <a:xfrm>
            <a:off x="400939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370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4834" y="1452136"/>
            <a:ext cx="5083767" cy="5346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18400" y="1451609"/>
            <a:ext cx="1319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5080" indent="-3009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  Triangle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7830" y="5711190"/>
            <a:ext cx="65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0179" y="5773420"/>
            <a:ext cx="618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17880000">
            <a:off x="7524509" y="4351871"/>
            <a:ext cx="1546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60" baseline="154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5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700" spc="-15" baseline="308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30" baseline="308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aseline="308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3600000">
            <a:off x="516402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159" y="1484629"/>
            <a:ext cx="3230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From lateral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medial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/>
              <a:t>Floor </a:t>
            </a:r>
            <a:r>
              <a:rPr spc="-5" dirty="0"/>
              <a:t>of the Femoral</a:t>
            </a:r>
            <a:r>
              <a:rPr spc="-70" dirty="0"/>
              <a:t> </a:t>
            </a:r>
            <a:r>
              <a:rPr spc="-5" dirty="0"/>
              <a:t>Triangle</a:t>
            </a:r>
          </a:p>
        </p:txBody>
      </p:sp>
      <p:sp>
        <p:nvSpPr>
          <p:cNvPr id="3" name="object 3"/>
          <p:cNvSpPr/>
          <p:nvPr/>
        </p:nvSpPr>
        <p:spPr>
          <a:xfrm>
            <a:off x="400939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370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4834" y="1452136"/>
            <a:ext cx="5083767" cy="5346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18400" y="1451609"/>
            <a:ext cx="1319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5080" indent="-3009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  Triangle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7830" y="5711190"/>
            <a:ext cx="65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0179" y="5773420"/>
            <a:ext cx="618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17880000">
            <a:off x="7524509" y="4351871"/>
            <a:ext cx="1546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60" baseline="154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5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700" spc="-15" baseline="308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30" baseline="308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aseline="308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3600000">
            <a:off x="516402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159" y="1484629"/>
            <a:ext cx="3230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From lateral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medial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159" y="2338070"/>
            <a:ext cx="922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Iliacus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76420" y="1833879"/>
            <a:ext cx="2231389" cy="2614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/>
              <a:t>Floor </a:t>
            </a:r>
            <a:r>
              <a:rPr spc="-5" dirty="0"/>
              <a:t>of the Femoral</a:t>
            </a:r>
            <a:r>
              <a:rPr spc="-70" dirty="0"/>
              <a:t> </a:t>
            </a:r>
            <a:r>
              <a:rPr spc="-5" dirty="0"/>
              <a:t>Triangle</a:t>
            </a:r>
          </a:p>
        </p:txBody>
      </p:sp>
      <p:sp>
        <p:nvSpPr>
          <p:cNvPr id="3" name="object 3"/>
          <p:cNvSpPr/>
          <p:nvPr/>
        </p:nvSpPr>
        <p:spPr>
          <a:xfrm>
            <a:off x="400939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370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4834" y="1452136"/>
            <a:ext cx="5083767" cy="5346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18400" y="1451609"/>
            <a:ext cx="1319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5080" indent="-3009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  Triangle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7830" y="5711190"/>
            <a:ext cx="65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0179" y="5773420"/>
            <a:ext cx="618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17880000">
            <a:off x="7524509" y="4351871"/>
            <a:ext cx="1546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60" baseline="154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5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700" spc="-15" baseline="308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30" baseline="308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aseline="308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3600000">
            <a:off x="516402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159" y="1484629"/>
            <a:ext cx="3230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From lateral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medial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159" y="2338070"/>
            <a:ext cx="922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Iliacus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159" y="3191509"/>
            <a:ext cx="1793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Psoas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76420" y="1833879"/>
            <a:ext cx="2231389" cy="2614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6479" y="2186939"/>
            <a:ext cx="1212850" cy="3663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25259" y="2759709"/>
            <a:ext cx="57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psoas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/>
              <a:t>Floor </a:t>
            </a:r>
            <a:r>
              <a:rPr spc="-5" dirty="0"/>
              <a:t>of the Femoral</a:t>
            </a:r>
            <a:r>
              <a:rPr spc="-70" dirty="0"/>
              <a:t> </a:t>
            </a:r>
            <a:r>
              <a:rPr spc="-5" dirty="0"/>
              <a:t>Triangle</a:t>
            </a:r>
          </a:p>
        </p:txBody>
      </p:sp>
      <p:sp>
        <p:nvSpPr>
          <p:cNvPr id="3" name="object 3"/>
          <p:cNvSpPr/>
          <p:nvPr/>
        </p:nvSpPr>
        <p:spPr>
          <a:xfrm>
            <a:off x="400939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370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4834" y="1452136"/>
            <a:ext cx="5083767" cy="5346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18400" y="1451609"/>
            <a:ext cx="1319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5080" indent="-3009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  Triangle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7830" y="5711190"/>
            <a:ext cx="65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0179" y="5773420"/>
            <a:ext cx="618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17880000">
            <a:off x="7524509" y="4351871"/>
            <a:ext cx="1546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60" baseline="154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5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700" spc="-15" baseline="308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30" baseline="308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aseline="308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3600000">
            <a:off x="516402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09" y="1484629"/>
            <a:ext cx="3230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From lateral to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medial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4509" y="2338070"/>
            <a:ext cx="9232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509" y="3191509"/>
            <a:ext cx="8439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4509" y="4044950"/>
            <a:ext cx="45637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Pectineus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Adductor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Longus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76420" y="1833879"/>
            <a:ext cx="2231389" cy="2614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6479" y="2186939"/>
            <a:ext cx="1212850" cy="3663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4350" y="2235200"/>
            <a:ext cx="1925320" cy="3134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26530" y="2759709"/>
            <a:ext cx="554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47280" y="3064509"/>
            <a:ext cx="9283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pectineus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410" y="223520"/>
            <a:ext cx="6636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55" dirty="0">
                <a:latin typeface="Arial Black"/>
                <a:cs typeface="Arial Black"/>
              </a:rPr>
              <a:t> </a:t>
            </a:r>
            <a:r>
              <a:rPr spc="-525" dirty="0">
                <a:latin typeface="Arial Black"/>
                <a:cs typeface="Arial Black"/>
              </a:rPr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76020"/>
            <a:ext cx="3318510" cy="148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From Lateral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Medial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 -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Nerve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9840" y="1558289"/>
            <a:ext cx="5049520" cy="370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410" y="223520"/>
            <a:ext cx="6636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55" dirty="0">
                <a:latin typeface="Arial Black"/>
                <a:cs typeface="Arial Black"/>
              </a:rPr>
              <a:t> </a:t>
            </a:r>
            <a:r>
              <a:rPr spc="-525" dirty="0">
                <a:latin typeface="Arial Black"/>
                <a:cs typeface="Arial Black"/>
              </a:rPr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76020"/>
            <a:ext cx="3318510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From Lateral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Medial</a:t>
            </a:r>
            <a:endParaRPr sz="2800">
              <a:latin typeface="Calibri"/>
              <a:cs typeface="Calibri"/>
            </a:endParaRPr>
          </a:p>
          <a:p>
            <a:pPr marL="12700" marR="635635">
              <a:lnSpc>
                <a:spcPts val="8120"/>
              </a:lnSpc>
              <a:spcBef>
                <a:spcPts val="1055"/>
              </a:spcBef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 -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Nerve 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	-Femoral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2690" y="1484630"/>
            <a:ext cx="507619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410" y="223520"/>
            <a:ext cx="6636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55" dirty="0">
                <a:latin typeface="Arial Black"/>
                <a:cs typeface="Arial Black"/>
              </a:rPr>
              <a:t> </a:t>
            </a:r>
            <a:r>
              <a:rPr spc="-525" dirty="0">
                <a:latin typeface="Arial Black"/>
                <a:cs typeface="Arial Black"/>
              </a:rPr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76020"/>
            <a:ext cx="3318510" cy="354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From Lateral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Medial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 -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Nerve</a:t>
            </a:r>
            <a:endParaRPr sz="2800">
              <a:latin typeface="Calibri"/>
              <a:cs typeface="Calibri"/>
            </a:endParaRPr>
          </a:p>
          <a:p>
            <a:pPr marL="12700" marR="667385">
              <a:lnSpc>
                <a:spcPct val="241400"/>
              </a:lnSpc>
              <a:spcBef>
                <a:spcPts val="10"/>
              </a:spcBef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	-Femoral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Artery 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 -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Vein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0959" y="1579880"/>
            <a:ext cx="4947920" cy="367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2370" y="1581150"/>
            <a:ext cx="5088889" cy="3747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410" y="223520"/>
            <a:ext cx="6636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55" dirty="0">
                <a:latin typeface="Arial Black"/>
                <a:cs typeface="Arial Black"/>
              </a:rPr>
              <a:t> </a:t>
            </a:r>
            <a:r>
              <a:rPr spc="-525" dirty="0">
                <a:latin typeface="Arial Black"/>
                <a:cs typeface="Arial Black"/>
              </a:rPr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76020"/>
            <a:ext cx="3318510" cy="354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From Lateral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Medial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 -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Nerve</a:t>
            </a:r>
            <a:endParaRPr sz="2800">
              <a:latin typeface="Calibri"/>
              <a:cs typeface="Calibri"/>
            </a:endParaRPr>
          </a:p>
          <a:p>
            <a:pPr marL="12700" marR="667385">
              <a:lnSpc>
                <a:spcPct val="241400"/>
              </a:lnSpc>
              <a:spcBef>
                <a:spcPts val="10"/>
              </a:spcBef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	-Femoral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Artery 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 -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Vein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630" y="5370829"/>
            <a:ext cx="3702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(femoral canal containing lymph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nodes)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70959" y="1579880"/>
            <a:ext cx="4947920" cy="367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2370" y="1581150"/>
            <a:ext cx="5088889" cy="3747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1350" y="2804160"/>
            <a:ext cx="525779" cy="713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410" y="223520"/>
            <a:ext cx="6636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55" dirty="0">
                <a:latin typeface="Arial Black"/>
                <a:cs typeface="Arial Black"/>
              </a:rPr>
              <a:t> </a:t>
            </a:r>
            <a:r>
              <a:rPr spc="-525" dirty="0">
                <a:latin typeface="Arial Black"/>
                <a:cs typeface="Arial Black"/>
              </a:rPr>
              <a:t>Contents</a:t>
            </a:r>
          </a:p>
        </p:txBody>
      </p:sp>
      <p:sp>
        <p:nvSpPr>
          <p:cNvPr id="3" name="object 3"/>
          <p:cNvSpPr/>
          <p:nvPr/>
        </p:nvSpPr>
        <p:spPr>
          <a:xfrm>
            <a:off x="3864609" y="3268979"/>
            <a:ext cx="762000" cy="1525270"/>
          </a:xfrm>
          <a:custGeom>
            <a:avLst/>
            <a:gdLst/>
            <a:ahLst/>
            <a:cxnLst/>
            <a:rect l="l" t="t" r="r" b="b"/>
            <a:pathLst>
              <a:path w="762000" h="1525270">
                <a:moveTo>
                  <a:pt x="0" y="0"/>
                </a:moveTo>
                <a:lnTo>
                  <a:pt x="71065" y="1426"/>
                </a:lnTo>
                <a:lnTo>
                  <a:pt x="139898" y="5457"/>
                </a:lnTo>
                <a:lnTo>
                  <a:pt x="204266" y="11720"/>
                </a:lnTo>
                <a:lnTo>
                  <a:pt x="261937" y="19843"/>
                </a:lnTo>
                <a:lnTo>
                  <a:pt x="310678" y="29455"/>
                </a:lnTo>
                <a:lnTo>
                  <a:pt x="348257" y="40183"/>
                </a:lnTo>
                <a:lnTo>
                  <a:pt x="381000" y="63500"/>
                </a:lnTo>
                <a:lnTo>
                  <a:pt x="381000" y="698500"/>
                </a:lnTo>
                <a:lnTo>
                  <a:pt x="389557" y="710398"/>
                </a:lnTo>
                <a:lnTo>
                  <a:pt x="451321" y="732946"/>
                </a:lnTo>
                <a:lnTo>
                  <a:pt x="500062" y="742791"/>
                </a:lnTo>
                <a:lnTo>
                  <a:pt x="557733" y="751147"/>
                </a:lnTo>
                <a:lnTo>
                  <a:pt x="622101" y="757614"/>
                </a:lnTo>
                <a:lnTo>
                  <a:pt x="690934" y="761789"/>
                </a:lnTo>
                <a:lnTo>
                  <a:pt x="762000" y="763270"/>
                </a:lnTo>
                <a:lnTo>
                  <a:pt x="690934" y="764641"/>
                </a:lnTo>
                <a:lnTo>
                  <a:pt x="622101" y="768528"/>
                </a:lnTo>
                <a:lnTo>
                  <a:pt x="557733" y="774588"/>
                </a:lnTo>
                <a:lnTo>
                  <a:pt x="500062" y="782478"/>
                </a:lnTo>
                <a:lnTo>
                  <a:pt x="451321" y="791857"/>
                </a:lnTo>
                <a:lnTo>
                  <a:pt x="413742" y="802382"/>
                </a:lnTo>
                <a:lnTo>
                  <a:pt x="381000" y="825500"/>
                </a:lnTo>
                <a:lnTo>
                  <a:pt x="381000" y="1460500"/>
                </a:lnTo>
                <a:lnTo>
                  <a:pt x="372442" y="1472398"/>
                </a:lnTo>
                <a:lnTo>
                  <a:pt x="310678" y="1494946"/>
                </a:lnTo>
                <a:lnTo>
                  <a:pt x="261937" y="1504791"/>
                </a:lnTo>
                <a:lnTo>
                  <a:pt x="204266" y="1513147"/>
                </a:lnTo>
                <a:lnTo>
                  <a:pt x="139898" y="1519614"/>
                </a:lnTo>
                <a:lnTo>
                  <a:pt x="71065" y="1523789"/>
                </a:lnTo>
                <a:lnTo>
                  <a:pt x="0" y="1525270"/>
                </a:lnTo>
              </a:path>
            </a:pathLst>
          </a:custGeom>
          <a:ln w="5714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4609" y="326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6609" y="4794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2220" y="3249929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762000" h="1524000">
                <a:moveTo>
                  <a:pt x="0" y="0"/>
                </a:moveTo>
                <a:lnTo>
                  <a:pt x="71065" y="1371"/>
                </a:lnTo>
                <a:lnTo>
                  <a:pt x="139898" y="5258"/>
                </a:lnTo>
                <a:lnTo>
                  <a:pt x="204266" y="11318"/>
                </a:lnTo>
                <a:lnTo>
                  <a:pt x="261937" y="19208"/>
                </a:lnTo>
                <a:lnTo>
                  <a:pt x="310678" y="28587"/>
                </a:lnTo>
                <a:lnTo>
                  <a:pt x="348257" y="39112"/>
                </a:lnTo>
                <a:lnTo>
                  <a:pt x="381000" y="62230"/>
                </a:lnTo>
                <a:lnTo>
                  <a:pt x="381000" y="697230"/>
                </a:lnTo>
                <a:lnTo>
                  <a:pt x="389557" y="709128"/>
                </a:lnTo>
                <a:lnTo>
                  <a:pt x="451321" y="731676"/>
                </a:lnTo>
                <a:lnTo>
                  <a:pt x="500062" y="741521"/>
                </a:lnTo>
                <a:lnTo>
                  <a:pt x="557733" y="749877"/>
                </a:lnTo>
                <a:lnTo>
                  <a:pt x="622101" y="756344"/>
                </a:lnTo>
                <a:lnTo>
                  <a:pt x="690934" y="760519"/>
                </a:lnTo>
                <a:lnTo>
                  <a:pt x="762000" y="762000"/>
                </a:lnTo>
                <a:lnTo>
                  <a:pt x="690934" y="763426"/>
                </a:lnTo>
                <a:lnTo>
                  <a:pt x="622101" y="767457"/>
                </a:lnTo>
                <a:lnTo>
                  <a:pt x="557733" y="773720"/>
                </a:lnTo>
                <a:lnTo>
                  <a:pt x="500062" y="781843"/>
                </a:lnTo>
                <a:lnTo>
                  <a:pt x="451321" y="791455"/>
                </a:lnTo>
                <a:lnTo>
                  <a:pt x="413742" y="802183"/>
                </a:lnTo>
                <a:lnTo>
                  <a:pt x="381000" y="825500"/>
                </a:lnTo>
                <a:lnTo>
                  <a:pt x="381000" y="1460500"/>
                </a:lnTo>
                <a:lnTo>
                  <a:pt x="372442" y="1472344"/>
                </a:lnTo>
                <a:lnTo>
                  <a:pt x="310678" y="1494544"/>
                </a:lnTo>
                <a:lnTo>
                  <a:pt x="261937" y="1504156"/>
                </a:lnTo>
                <a:lnTo>
                  <a:pt x="204266" y="1512279"/>
                </a:lnTo>
                <a:lnTo>
                  <a:pt x="139898" y="1518542"/>
                </a:lnTo>
                <a:lnTo>
                  <a:pt x="71065" y="1522573"/>
                </a:lnTo>
                <a:lnTo>
                  <a:pt x="0" y="1524000"/>
                </a:lnTo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2220" y="3249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4220" y="4773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176020"/>
            <a:ext cx="7630159" cy="354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From Lateral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Medial</a:t>
            </a:r>
            <a:endParaRPr sz="2800">
              <a:latin typeface="Calibri"/>
              <a:cs typeface="Calibri"/>
            </a:endParaRPr>
          </a:p>
          <a:p>
            <a:pPr marL="12700" marR="4947285">
              <a:lnSpc>
                <a:spcPts val="8120"/>
              </a:lnSpc>
              <a:spcBef>
                <a:spcPts val="1055"/>
              </a:spcBef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 -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Nerve 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	-Femoral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2800">
              <a:latin typeface="Calibri"/>
              <a:cs typeface="Calibri"/>
            </a:endParaRPr>
          </a:p>
          <a:p>
            <a:pPr marL="4411980">
              <a:lnSpc>
                <a:spcPts val="3135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Inside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Sheath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 -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Vein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4239" y="5156200"/>
            <a:ext cx="3702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(femoral canal containing lymph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nodes)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36449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5520" y="3590290"/>
            <a:ext cx="405130" cy="537210"/>
          </a:xfrm>
          <a:custGeom>
            <a:avLst/>
            <a:gdLst/>
            <a:ahLst/>
            <a:cxnLst/>
            <a:rect l="l" t="t" r="r" b="b"/>
            <a:pathLst>
              <a:path w="405129" h="537210">
                <a:moveTo>
                  <a:pt x="0" y="0"/>
                </a:moveTo>
                <a:lnTo>
                  <a:pt x="10159" y="537210"/>
                </a:lnTo>
                <a:lnTo>
                  <a:pt x="405129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7F7F7F">
              <a:alpha val="314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3129" y="3567429"/>
            <a:ext cx="405130" cy="537210"/>
          </a:xfrm>
          <a:custGeom>
            <a:avLst/>
            <a:gdLst/>
            <a:ahLst/>
            <a:cxnLst/>
            <a:rect l="l" t="t" r="r" b="b"/>
            <a:pathLst>
              <a:path w="405129" h="537210">
                <a:moveTo>
                  <a:pt x="0" y="0"/>
                </a:moveTo>
                <a:lnTo>
                  <a:pt x="10160" y="537210"/>
                </a:lnTo>
                <a:lnTo>
                  <a:pt x="40513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490" y="1159509"/>
            <a:ext cx="3872229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The Femoral </a:t>
            </a:r>
            <a:r>
              <a:rPr sz="2800" spc="-10" dirty="0"/>
              <a:t>Triangle </a:t>
            </a:r>
            <a:r>
              <a:rPr sz="2800" spc="-5" dirty="0"/>
              <a:t>is </a:t>
            </a:r>
            <a:r>
              <a:rPr sz="2800" dirty="0"/>
              <a:t>a  </a:t>
            </a:r>
            <a:r>
              <a:rPr sz="2800" spc="-5" dirty="0"/>
              <a:t>region </a:t>
            </a:r>
            <a:r>
              <a:rPr sz="2800" spc="-10" dirty="0"/>
              <a:t>found </a:t>
            </a:r>
            <a:r>
              <a:rPr sz="2800" dirty="0"/>
              <a:t>at </a:t>
            </a:r>
            <a:r>
              <a:rPr sz="2800" spc="-5" dirty="0"/>
              <a:t>the</a:t>
            </a:r>
            <a:r>
              <a:rPr sz="2800" spc="-85" dirty="0"/>
              <a:t> </a:t>
            </a:r>
            <a:r>
              <a:rPr sz="2800" spc="-5" dirty="0"/>
              <a:t>medial  aspect of the </a:t>
            </a:r>
            <a:r>
              <a:rPr sz="2800" spc="-10" dirty="0"/>
              <a:t>upper</a:t>
            </a:r>
            <a:r>
              <a:rPr sz="2800" spc="-55" dirty="0"/>
              <a:t> </a:t>
            </a:r>
            <a:r>
              <a:rPr sz="2800" spc="-10" dirty="0"/>
              <a:t>thigh</a:t>
            </a: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7050" y="2726690"/>
            <a:ext cx="29864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Blood</a:t>
            </a:r>
            <a:r>
              <a:rPr spc="-65" dirty="0"/>
              <a:t> </a:t>
            </a:r>
            <a:r>
              <a:rPr spc="-5" dirty="0"/>
              <a:t>Supply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5959" y="396240"/>
            <a:ext cx="572770" cy="571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99709" y="468629"/>
            <a:ext cx="3257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External Iliac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5859" y="553719"/>
            <a:ext cx="194310" cy="490220"/>
          </a:xfrm>
          <a:custGeom>
            <a:avLst/>
            <a:gdLst/>
            <a:ahLst/>
            <a:cxnLst/>
            <a:rect l="l" t="t" r="r" b="b"/>
            <a:pathLst>
              <a:path w="194310" h="490219">
                <a:moveTo>
                  <a:pt x="0" y="0"/>
                </a:moveTo>
                <a:lnTo>
                  <a:pt x="35440" y="1309"/>
                </a:lnTo>
                <a:lnTo>
                  <a:pt x="66357" y="4762"/>
                </a:lnTo>
                <a:lnTo>
                  <a:pt x="88225" y="9644"/>
                </a:lnTo>
                <a:lnTo>
                  <a:pt x="96519" y="15239"/>
                </a:lnTo>
                <a:lnTo>
                  <a:pt x="96519" y="228600"/>
                </a:lnTo>
                <a:lnTo>
                  <a:pt x="105013" y="234930"/>
                </a:lnTo>
                <a:lnTo>
                  <a:pt x="127317" y="240188"/>
                </a:lnTo>
                <a:lnTo>
                  <a:pt x="158670" y="243780"/>
                </a:lnTo>
                <a:lnTo>
                  <a:pt x="194310" y="245109"/>
                </a:lnTo>
                <a:lnTo>
                  <a:pt x="158670" y="246439"/>
                </a:lnTo>
                <a:lnTo>
                  <a:pt x="127317" y="250031"/>
                </a:lnTo>
                <a:lnTo>
                  <a:pt x="105013" y="255289"/>
                </a:lnTo>
                <a:lnTo>
                  <a:pt x="96519" y="261619"/>
                </a:lnTo>
                <a:lnTo>
                  <a:pt x="96519" y="474979"/>
                </a:lnTo>
                <a:lnTo>
                  <a:pt x="88225" y="480575"/>
                </a:lnTo>
                <a:lnTo>
                  <a:pt x="66357" y="485457"/>
                </a:lnTo>
                <a:lnTo>
                  <a:pt x="35440" y="488910"/>
                </a:lnTo>
                <a:lnTo>
                  <a:pt x="0" y="490219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5859" y="553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0170" y="1043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3470" y="533400"/>
            <a:ext cx="194310" cy="490220"/>
          </a:xfrm>
          <a:custGeom>
            <a:avLst/>
            <a:gdLst/>
            <a:ahLst/>
            <a:cxnLst/>
            <a:rect l="l" t="t" r="r" b="b"/>
            <a:pathLst>
              <a:path w="194310" h="490219">
                <a:moveTo>
                  <a:pt x="0" y="0"/>
                </a:moveTo>
                <a:lnTo>
                  <a:pt x="35639" y="1329"/>
                </a:lnTo>
                <a:lnTo>
                  <a:pt x="66992" y="4921"/>
                </a:lnTo>
                <a:lnTo>
                  <a:pt x="89296" y="10179"/>
                </a:lnTo>
                <a:lnTo>
                  <a:pt x="97789" y="16510"/>
                </a:lnTo>
                <a:lnTo>
                  <a:pt x="97789" y="228600"/>
                </a:lnTo>
                <a:lnTo>
                  <a:pt x="106084" y="234930"/>
                </a:lnTo>
                <a:lnTo>
                  <a:pt x="127952" y="240188"/>
                </a:lnTo>
                <a:lnTo>
                  <a:pt x="158869" y="243780"/>
                </a:lnTo>
                <a:lnTo>
                  <a:pt x="194309" y="245110"/>
                </a:lnTo>
                <a:lnTo>
                  <a:pt x="158869" y="246439"/>
                </a:lnTo>
                <a:lnTo>
                  <a:pt x="127952" y="250031"/>
                </a:lnTo>
                <a:lnTo>
                  <a:pt x="106084" y="255289"/>
                </a:lnTo>
                <a:lnTo>
                  <a:pt x="97789" y="261620"/>
                </a:lnTo>
                <a:lnTo>
                  <a:pt x="97789" y="474979"/>
                </a:lnTo>
                <a:lnTo>
                  <a:pt x="89296" y="480575"/>
                </a:lnTo>
                <a:lnTo>
                  <a:pt x="66992" y="485457"/>
                </a:lnTo>
                <a:lnTo>
                  <a:pt x="35639" y="488910"/>
                </a:lnTo>
                <a:lnTo>
                  <a:pt x="0" y="49022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347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7779" y="1023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1809" y="275590"/>
            <a:ext cx="2457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Arterial</a:t>
            </a:r>
            <a:r>
              <a:rPr sz="3200" spc="-75" dirty="0"/>
              <a:t> </a:t>
            </a:r>
            <a:r>
              <a:rPr sz="3200" spc="-5" dirty="0"/>
              <a:t>Supply</a:t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5959" y="396240"/>
            <a:ext cx="572770" cy="571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5859" y="1211580"/>
            <a:ext cx="403860" cy="960119"/>
          </a:xfrm>
          <a:custGeom>
            <a:avLst/>
            <a:gdLst/>
            <a:ahLst/>
            <a:cxnLst/>
            <a:rect l="l" t="t" r="r" b="b"/>
            <a:pathLst>
              <a:path w="403860" h="960119">
                <a:moveTo>
                  <a:pt x="0" y="0"/>
                </a:moveTo>
                <a:lnTo>
                  <a:pt x="73878" y="2857"/>
                </a:lnTo>
                <a:lnTo>
                  <a:pt x="138588" y="10477"/>
                </a:lnTo>
                <a:lnTo>
                  <a:pt x="184487" y="21431"/>
                </a:lnTo>
                <a:lnTo>
                  <a:pt x="201929" y="34290"/>
                </a:lnTo>
                <a:lnTo>
                  <a:pt x="201929" y="445770"/>
                </a:lnTo>
                <a:lnTo>
                  <a:pt x="219194" y="458628"/>
                </a:lnTo>
                <a:lnTo>
                  <a:pt x="264794" y="469582"/>
                </a:lnTo>
                <a:lnTo>
                  <a:pt x="329445" y="477202"/>
                </a:lnTo>
                <a:lnTo>
                  <a:pt x="403860" y="480060"/>
                </a:lnTo>
                <a:lnTo>
                  <a:pt x="329445" y="482897"/>
                </a:lnTo>
                <a:lnTo>
                  <a:pt x="264795" y="490378"/>
                </a:lnTo>
                <a:lnTo>
                  <a:pt x="219194" y="500955"/>
                </a:lnTo>
                <a:lnTo>
                  <a:pt x="201929" y="513080"/>
                </a:lnTo>
                <a:lnTo>
                  <a:pt x="201929" y="925830"/>
                </a:lnTo>
                <a:lnTo>
                  <a:pt x="184487" y="938152"/>
                </a:lnTo>
                <a:lnTo>
                  <a:pt x="138588" y="949166"/>
                </a:lnTo>
                <a:lnTo>
                  <a:pt x="73878" y="957083"/>
                </a:lnTo>
                <a:lnTo>
                  <a:pt x="0" y="96012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5859" y="1211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0" y="217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3470" y="1192530"/>
            <a:ext cx="403860" cy="958850"/>
          </a:xfrm>
          <a:custGeom>
            <a:avLst/>
            <a:gdLst/>
            <a:ahLst/>
            <a:cxnLst/>
            <a:rect l="l" t="t" r="r" b="b"/>
            <a:pathLst>
              <a:path w="403860" h="958850">
                <a:moveTo>
                  <a:pt x="0" y="0"/>
                </a:moveTo>
                <a:lnTo>
                  <a:pt x="74414" y="2837"/>
                </a:lnTo>
                <a:lnTo>
                  <a:pt x="139064" y="10318"/>
                </a:lnTo>
                <a:lnTo>
                  <a:pt x="184665" y="20895"/>
                </a:lnTo>
                <a:lnTo>
                  <a:pt x="201929" y="33020"/>
                </a:lnTo>
                <a:lnTo>
                  <a:pt x="201929" y="444500"/>
                </a:lnTo>
                <a:lnTo>
                  <a:pt x="219194" y="457358"/>
                </a:lnTo>
                <a:lnTo>
                  <a:pt x="264794" y="468312"/>
                </a:lnTo>
                <a:lnTo>
                  <a:pt x="329445" y="475932"/>
                </a:lnTo>
                <a:lnTo>
                  <a:pt x="403859" y="478790"/>
                </a:lnTo>
                <a:lnTo>
                  <a:pt x="329445" y="481627"/>
                </a:lnTo>
                <a:lnTo>
                  <a:pt x="264794" y="489108"/>
                </a:lnTo>
                <a:lnTo>
                  <a:pt x="219194" y="499685"/>
                </a:lnTo>
                <a:lnTo>
                  <a:pt x="201929" y="511810"/>
                </a:lnTo>
                <a:lnTo>
                  <a:pt x="201929" y="924560"/>
                </a:lnTo>
                <a:lnTo>
                  <a:pt x="184665" y="936882"/>
                </a:lnTo>
                <a:lnTo>
                  <a:pt x="139064" y="947896"/>
                </a:lnTo>
                <a:lnTo>
                  <a:pt x="74414" y="955813"/>
                </a:lnTo>
                <a:lnTo>
                  <a:pt x="0" y="95885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3470" y="1192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07329" y="2151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99709" y="378318"/>
            <a:ext cx="3257550" cy="180276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External Iliac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  <a:p>
            <a:pPr marL="207645" marR="240029">
              <a:lnSpc>
                <a:spcPct val="100000"/>
              </a:lnSpc>
              <a:spcBef>
                <a:spcPts val="8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Common  Femoral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75859" y="553719"/>
            <a:ext cx="194310" cy="490220"/>
          </a:xfrm>
          <a:custGeom>
            <a:avLst/>
            <a:gdLst/>
            <a:ahLst/>
            <a:cxnLst/>
            <a:rect l="l" t="t" r="r" b="b"/>
            <a:pathLst>
              <a:path w="194310" h="490219">
                <a:moveTo>
                  <a:pt x="0" y="0"/>
                </a:moveTo>
                <a:lnTo>
                  <a:pt x="35440" y="1309"/>
                </a:lnTo>
                <a:lnTo>
                  <a:pt x="66357" y="4762"/>
                </a:lnTo>
                <a:lnTo>
                  <a:pt x="88225" y="9644"/>
                </a:lnTo>
                <a:lnTo>
                  <a:pt x="96519" y="15239"/>
                </a:lnTo>
                <a:lnTo>
                  <a:pt x="96519" y="228600"/>
                </a:lnTo>
                <a:lnTo>
                  <a:pt x="105013" y="234930"/>
                </a:lnTo>
                <a:lnTo>
                  <a:pt x="127317" y="240188"/>
                </a:lnTo>
                <a:lnTo>
                  <a:pt x="158670" y="243780"/>
                </a:lnTo>
                <a:lnTo>
                  <a:pt x="194310" y="245109"/>
                </a:lnTo>
                <a:lnTo>
                  <a:pt x="158670" y="246439"/>
                </a:lnTo>
                <a:lnTo>
                  <a:pt x="127317" y="250031"/>
                </a:lnTo>
                <a:lnTo>
                  <a:pt x="105013" y="255289"/>
                </a:lnTo>
                <a:lnTo>
                  <a:pt x="96519" y="261619"/>
                </a:lnTo>
                <a:lnTo>
                  <a:pt x="96519" y="474979"/>
                </a:lnTo>
                <a:lnTo>
                  <a:pt x="88225" y="480575"/>
                </a:lnTo>
                <a:lnTo>
                  <a:pt x="66357" y="485457"/>
                </a:lnTo>
                <a:lnTo>
                  <a:pt x="35440" y="488910"/>
                </a:lnTo>
                <a:lnTo>
                  <a:pt x="0" y="490219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5859" y="553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0170" y="1043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3470" y="533400"/>
            <a:ext cx="194310" cy="490220"/>
          </a:xfrm>
          <a:custGeom>
            <a:avLst/>
            <a:gdLst/>
            <a:ahLst/>
            <a:cxnLst/>
            <a:rect l="l" t="t" r="r" b="b"/>
            <a:pathLst>
              <a:path w="194310" h="490219">
                <a:moveTo>
                  <a:pt x="0" y="0"/>
                </a:moveTo>
                <a:lnTo>
                  <a:pt x="35639" y="1329"/>
                </a:lnTo>
                <a:lnTo>
                  <a:pt x="66992" y="4921"/>
                </a:lnTo>
                <a:lnTo>
                  <a:pt x="89296" y="10179"/>
                </a:lnTo>
                <a:lnTo>
                  <a:pt x="97789" y="16510"/>
                </a:lnTo>
                <a:lnTo>
                  <a:pt x="97789" y="228600"/>
                </a:lnTo>
                <a:lnTo>
                  <a:pt x="106084" y="234930"/>
                </a:lnTo>
                <a:lnTo>
                  <a:pt x="127952" y="240188"/>
                </a:lnTo>
                <a:lnTo>
                  <a:pt x="158869" y="243780"/>
                </a:lnTo>
                <a:lnTo>
                  <a:pt x="194309" y="245110"/>
                </a:lnTo>
                <a:lnTo>
                  <a:pt x="158869" y="246439"/>
                </a:lnTo>
                <a:lnTo>
                  <a:pt x="127952" y="250031"/>
                </a:lnTo>
                <a:lnTo>
                  <a:pt x="106084" y="255289"/>
                </a:lnTo>
                <a:lnTo>
                  <a:pt x="97789" y="261620"/>
                </a:lnTo>
                <a:lnTo>
                  <a:pt x="97789" y="474979"/>
                </a:lnTo>
                <a:lnTo>
                  <a:pt x="89296" y="480575"/>
                </a:lnTo>
                <a:lnTo>
                  <a:pt x="66992" y="485457"/>
                </a:lnTo>
                <a:lnTo>
                  <a:pt x="35639" y="488910"/>
                </a:lnTo>
                <a:lnTo>
                  <a:pt x="0" y="49022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347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7779" y="1023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1809" y="275590"/>
            <a:ext cx="2457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Arterial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5959" y="396240"/>
            <a:ext cx="572770" cy="571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8670" y="3558540"/>
            <a:ext cx="28257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Superficial  Femoral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5859" y="1211580"/>
            <a:ext cx="403860" cy="960119"/>
          </a:xfrm>
          <a:custGeom>
            <a:avLst/>
            <a:gdLst/>
            <a:ahLst/>
            <a:cxnLst/>
            <a:rect l="l" t="t" r="r" b="b"/>
            <a:pathLst>
              <a:path w="403860" h="960119">
                <a:moveTo>
                  <a:pt x="0" y="0"/>
                </a:moveTo>
                <a:lnTo>
                  <a:pt x="73878" y="2857"/>
                </a:lnTo>
                <a:lnTo>
                  <a:pt x="138588" y="10477"/>
                </a:lnTo>
                <a:lnTo>
                  <a:pt x="184487" y="21431"/>
                </a:lnTo>
                <a:lnTo>
                  <a:pt x="201929" y="34290"/>
                </a:lnTo>
                <a:lnTo>
                  <a:pt x="201929" y="445770"/>
                </a:lnTo>
                <a:lnTo>
                  <a:pt x="219194" y="458628"/>
                </a:lnTo>
                <a:lnTo>
                  <a:pt x="264794" y="469582"/>
                </a:lnTo>
                <a:lnTo>
                  <a:pt x="329445" y="477202"/>
                </a:lnTo>
                <a:lnTo>
                  <a:pt x="403860" y="480060"/>
                </a:lnTo>
                <a:lnTo>
                  <a:pt x="329445" y="482897"/>
                </a:lnTo>
                <a:lnTo>
                  <a:pt x="264795" y="490378"/>
                </a:lnTo>
                <a:lnTo>
                  <a:pt x="219194" y="500955"/>
                </a:lnTo>
                <a:lnTo>
                  <a:pt x="201929" y="513080"/>
                </a:lnTo>
                <a:lnTo>
                  <a:pt x="201929" y="925830"/>
                </a:lnTo>
                <a:lnTo>
                  <a:pt x="184487" y="938152"/>
                </a:lnTo>
                <a:lnTo>
                  <a:pt x="138588" y="949166"/>
                </a:lnTo>
                <a:lnTo>
                  <a:pt x="73878" y="957083"/>
                </a:lnTo>
                <a:lnTo>
                  <a:pt x="0" y="96012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5859" y="1211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9720" y="217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3470" y="1192530"/>
            <a:ext cx="403860" cy="958850"/>
          </a:xfrm>
          <a:custGeom>
            <a:avLst/>
            <a:gdLst/>
            <a:ahLst/>
            <a:cxnLst/>
            <a:rect l="l" t="t" r="r" b="b"/>
            <a:pathLst>
              <a:path w="403860" h="958850">
                <a:moveTo>
                  <a:pt x="0" y="0"/>
                </a:moveTo>
                <a:lnTo>
                  <a:pt x="74414" y="2837"/>
                </a:lnTo>
                <a:lnTo>
                  <a:pt x="139064" y="10318"/>
                </a:lnTo>
                <a:lnTo>
                  <a:pt x="184665" y="20895"/>
                </a:lnTo>
                <a:lnTo>
                  <a:pt x="201929" y="33020"/>
                </a:lnTo>
                <a:lnTo>
                  <a:pt x="201929" y="444500"/>
                </a:lnTo>
                <a:lnTo>
                  <a:pt x="219194" y="457358"/>
                </a:lnTo>
                <a:lnTo>
                  <a:pt x="264794" y="468312"/>
                </a:lnTo>
                <a:lnTo>
                  <a:pt x="329445" y="475932"/>
                </a:lnTo>
                <a:lnTo>
                  <a:pt x="403859" y="478790"/>
                </a:lnTo>
                <a:lnTo>
                  <a:pt x="329445" y="481627"/>
                </a:lnTo>
                <a:lnTo>
                  <a:pt x="264794" y="489108"/>
                </a:lnTo>
                <a:lnTo>
                  <a:pt x="219194" y="499685"/>
                </a:lnTo>
                <a:lnTo>
                  <a:pt x="201929" y="511810"/>
                </a:lnTo>
                <a:lnTo>
                  <a:pt x="201929" y="924560"/>
                </a:lnTo>
                <a:lnTo>
                  <a:pt x="184665" y="936882"/>
                </a:lnTo>
                <a:lnTo>
                  <a:pt x="139064" y="947896"/>
                </a:lnTo>
                <a:lnTo>
                  <a:pt x="74414" y="955813"/>
                </a:lnTo>
                <a:lnTo>
                  <a:pt x="0" y="95885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3470" y="1192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7329" y="2151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99709" y="378318"/>
            <a:ext cx="3257550" cy="180276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External Iliac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  <a:p>
            <a:pPr marL="207645" marR="240029">
              <a:lnSpc>
                <a:spcPct val="100000"/>
              </a:lnSpc>
              <a:spcBef>
                <a:spcPts val="8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Common  Femoral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70170" y="2740660"/>
            <a:ext cx="528320" cy="3048000"/>
          </a:xfrm>
          <a:custGeom>
            <a:avLst/>
            <a:gdLst/>
            <a:ahLst/>
            <a:cxnLst/>
            <a:rect l="l" t="t" r="r" b="b"/>
            <a:pathLst>
              <a:path w="528320" h="3048000">
                <a:moveTo>
                  <a:pt x="0" y="0"/>
                </a:moveTo>
                <a:lnTo>
                  <a:pt x="65428" y="1705"/>
                </a:lnTo>
                <a:lnTo>
                  <a:pt x="127188" y="6444"/>
                </a:lnTo>
                <a:lnTo>
                  <a:pt x="181610" y="13652"/>
                </a:lnTo>
                <a:lnTo>
                  <a:pt x="225025" y="22765"/>
                </a:lnTo>
                <a:lnTo>
                  <a:pt x="264159" y="44450"/>
                </a:lnTo>
                <a:lnTo>
                  <a:pt x="264159" y="1479550"/>
                </a:lnTo>
                <a:lnTo>
                  <a:pt x="274555" y="1490780"/>
                </a:lnTo>
                <a:lnTo>
                  <a:pt x="346709" y="1510347"/>
                </a:lnTo>
                <a:lnTo>
                  <a:pt x="401131" y="1517555"/>
                </a:lnTo>
                <a:lnTo>
                  <a:pt x="462891" y="1522294"/>
                </a:lnTo>
                <a:lnTo>
                  <a:pt x="528319" y="1524000"/>
                </a:lnTo>
                <a:lnTo>
                  <a:pt x="462891" y="1525705"/>
                </a:lnTo>
                <a:lnTo>
                  <a:pt x="401131" y="1530444"/>
                </a:lnTo>
                <a:lnTo>
                  <a:pt x="346709" y="1537652"/>
                </a:lnTo>
                <a:lnTo>
                  <a:pt x="303294" y="1546765"/>
                </a:lnTo>
                <a:lnTo>
                  <a:pt x="264159" y="1568450"/>
                </a:lnTo>
                <a:lnTo>
                  <a:pt x="264159" y="3004820"/>
                </a:lnTo>
                <a:lnTo>
                  <a:pt x="253764" y="3015515"/>
                </a:lnTo>
                <a:lnTo>
                  <a:pt x="225025" y="3025610"/>
                </a:lnTo>
                <a:lnTo>
                  <a:pt x="181609" y="3034506"/>
                </a:lnTo>
                <a:lnTo>
                  <a:pt x="127188" y="3041602"/>
                </a:lnTo>
                <a:lnTo>
                  <a:pt x="65428" y="3046300"/>
                </a:lnTo>
                <a:lnTo>
                  <a:pt x="0" y="304800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0170" y="2740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8490" y="5788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7779" y="2720339"/>
            <a:ext cx="528320" cy="3049270"/>
          </a:xfrm>
          <a:custGeom>
            <a:avLst/>
            <a:gdLst/>
            <a:ahLst/>
            <a:cxnLst/>
            <a:rect l="l" t="t" r="r" b="b"/>
            <a:pathLst>
              <a:path w="528320" h="3049270">
                <a:moveTo>
                  <a:pt x="0" y="0"/>
                </a:moveTo>
                <a:lnTo>
                  <a:pt x="65428" y="1705"/>
                </a:lnTo>
                <a:lnTo>
                  <a:pt x="127188" y="6444"/>
                </a:lnTo>
                <a:lnTo>
                  <a:pt x="181610" y="13652"/>
                </a:lnTo>
                <a:lnTo>
                  <a:pt x="225025" y="22765"/>
                </a:lnTo>
                <a:lnTo>
                  <a:pt x="264160" y="44450"/>
                </a:lnTo>
                <a:lnTo>
                  <a:pt x="264160" y="1479550"/>
                </a:lnTo>
                <a:lnTo>
                  <a:pt x="274555" y="1490780"/>
                </a:lnTo>
                <a:lnTo>
                  <a:pt x="346710" y="1510347"/>
                </a:lnTo>
                <a:lnTo>
                  <a:pt x="401131" y="1517555"/>
                </a:lnTo>
                <a:lnTo>
                  <a:pt x="462891" y="1522294"/>
                </a:lnTo>
                <a:lnTo>
                  <a:pt x="528320" y="1524000"/>
                </a:lnTo>
                <a:lnTo>
                  <a:pt x="462891" y="1525793"/>
                </a:lnTo>
                <a:lnTo>
                  <a:pt x="401131" y="1530726"/>
                </a:lnTo>
                <a:lnTo>
                  <a:pt x="346710" y="1538128"/>
                </a:lnTo>
                <a:lnTo>
                  <a:pt x="303294" y="1547330"/>
                </a:lnTo>
                <a:lnTo>
                  <a:pt x="264160" y="1568450"/>
                </a:lnTo>
                <a:lnTo>
                  <a:pt x="264160" y="3004820"/>
                </a:lnTo>
                <a:lnTo>
                  <a:pt x="253764" y="3015609"/>
                </a:lnTo>
                <a:lnTo>
                  <a:pt x="225025" y="3025939"/>
                </a:lnTo>
                <a:lnTo>
                  <a:pt x="181610" y="3035141"/>
                </a:lnTo>
                <a:lnTo>
                  <a:pt x="127188" y="3042543"/>
                </a:lnTo>
                <a:lnTo>
                  <a:pt x="65428" y="3047476"/>
                </a:lnTo>
                <a:lnTo>
                  <a:pt x="0" y="304927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7779" y="272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6100" y="57696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75859" y="553719"/>
            <a:ext cx="194310" cy="490220"/>
          </a:xfrm>
          <a:custGeom>
            <a:avLst/>
            <a:gdLst/>
            <a:ahLst/>
            <a:cxnLst/>
            <a:rect l="l" t="t" r="r" b="b"/>
            <a:pathLst>
              <a:path w="194310" h="490219">
                <a:moveTo>
                  <a:pt x="0" y="0"/>
                </a:moveTo>
                <a:lnTo>
                  <a:pt x="35440" y="1309"/>
                </a:lnTo>
                <a:lnTo>
                  <a:pt x="66357" y="4762"/>
                </a:lnTo>
                <a:lnTo>
                  <a:pt x="88225" y="9644"/>
                </a:lnTo>
                <a:lnTo>
                  <a:pt x="96519" y="15239"/>
                </a:lnTo>
                <a:lnTo>
                  <a:pt x="96519" y="228600"/>
                </a:lnTo>
                <a:lnTo>
                  <a:pt x="105013" y="234930"/>
                </a:lnTo>
                <a:lnTo>
                  <a:pt x="127317" y="240188"/>
                </a:lnTo>
                <a:lnTo>
                  <a:pt x="158670" y="243780"/>
                </a:lnTo>
                <a:lnTo>
                  <a:pt x="194310" y="245109"/>
                </a:lnTo>
                <a:lnTo>
                  <a:pt x="158670" y="246439"/>
                </a:lnTo>
                <a:lnTo>
                  <a:pt x="127317" y="250031"/>
                </a:lnTo>
                <a:lnTo>
                  <a:pt x="105013" y="255289"/>
                </a:lnTo>
                <a:lnTo>
                  <a:pt x="96519" y="261619"/>
                </a:lnTo>
                <a:lnTo>
                  <a:pt x="96519" y="474979"/>
                </a:lnTo>
                <a:lnTo>
                  <a:pt x="88225" y="480575"/>
                </a:lnTo>
                <a:lnTo>
                  <a:pt x="66357" y="485457"/>
                </a:lnTo>
                <a:lnTo>
                  <a:pt x="35440" y="488910"/>
                </a:lnTo>
                <a:lnTo>
                  <a:pt x="0" y="490219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5859" y="553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0170" y="1043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3470" y="533400"/>
            <a:ext cx="194310" cy="490220"/>
          </a:xfrm>
          <a:custGeom>
            <a:avLst/>
            <a:gdLst/>
            <a:ahLst/>
            <a:cxnLst/>
            <a:rect l="l" t="t" r="r" b="b"/>
            <a:pathLst>
              <a:path w="194310" h="490219">
                <a:moveTo>
                  <a:pt x="0" y="0"/>
                </a:moveTo>
                <a:lnTo>
                  <a:pt x="35639" y="1329"/>
                </a:lnTo>
                <a:lnTo>
                  <a:pt x="66992" y="4921"/>
                </a:lnTo>
                <a:lnTo>
                  <a:pt x="89296" y="10179"/>
                </a:lnTo>
                <a:lnTo>
                  <a:pt x="97789" y="16510"/>
                </a:lnTo>
                <a:lnTo>
                  <a:pt x="97789" y="228600"/>
                </a:lnTo>
                <a:lnTo>
                  <a:pt x="106084" y="234930"/>
                </a:lnTo>
                <a:lnTo>
                  <a:pt x="127952" y="240188"/>
                </a:lnTo>
                <a:lnTo>
                  <a:pt x="158869" y="243780"/>
                </a:lnTo>
                <a:lnTo>
                  <a:pt x="194309" y="245110"/>
                </a:lnTo>
                <a:lnTo>
                  <a:pt x="158869" y="246439"/>
                </a:lnTo>
                <a:lnTo>
                  <a:pt x="127952" y="250031"/>
                </a:lnTo>
                <a:lnTo>
                  <a:pt x="106084" y="255289"/>
                </a:lnTo>
                <a:lnTo>
                  <a:pt x="97789" y="261620"/>
                </a:lnTo>
                <a:lnTo>
                  <a:pt x="97789" y="474979"/>
                </a:lnTo>
                <a:lnTo>
                  <a:pt x="89296" y="480575"/>
                </a:lnTo>
                <a:lnTo>
                  <a:pt x="66992" y="485457"/>
                </a:lnTo>
                <a:lnTo>
                  <a:pt x="35639" y="488910"/>
                </a:lnTo>
                <a:lnTo>
                  <a:pt x="0" y="49022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0347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7779" y="1023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11809" y="275590"/>
            <a:ext cx="2457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Arterial</a:t>
            </a:r>
            <a:r>
              <a:rPr sz="3200" spc="-75" dirty="0"/>
              <a:t> </a:t>
            </a:r>
            <a:r>
              <a:rPr sz="3200" spc="-5" dirty="0"/>
              <a:t>Supply</a:t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5959" y="396240"/>
            <a:ext cx="572770" cy="571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8670" y="4772659"/>
            <a:ext cx="28257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Superficial  Femoral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5859" y="1211580"/>
            <a:ext cx="403860" cy="960119"/>
          </a:xfrm>
          <a:custGeom>
            <a:avLst/>
            <a:gdLst/>
            <a:ahLst/>
            <a:cxnLst/>
            <a:rect l="l" t="t" r="r" b="b"/>
            <a:pathLst>
              <a:path w="403860" h="960119">
                <a:moveTo>
                  <a:pt x="0" y="0"/>
                </a:moveTo>
                <a:lnTo>
                  <a:pt x="73878" y="2857"/>
                </a:lnTo>
                <a:lnTo>
                  <a:pt x="138588" y="10477"/>
                </a:lnTo>
                <a:lnTo>
                  <a:pt x="184487" y="21431"/>
                </a:lnTo>
                <a:lnTo>
                  <a:pt x="201929" y="34290"/>
                </a:lnTo>
                <a:lnTo>
                  <a:pt x="201929" y="445770"/>
                </a:lnTo>
                <a:lnTo>
                  <a:pt x="219194" y="458628"/>
                </a:lnTo>
                <a:lnTo>
                  <a:pt x="264794" y="469582"/>
                </a:lnTo>
                <a:lnTo>
                  <a:pt x="329445" y="477202"/>
                </a:lnTo>
                <a:lnTo>
                  <a:pt x="403860" y="480060"/>
                </a:lnTo>
                <a:lnTo>
                  <a:pt x="329445" y="482897"/>
                </a:lnTo>
                <a:lnTo>
                  <a:pt x="264795" y="490378"/>
                </a:lnTo>
                <a:lnTo>
                  <a:pt x="219194" y="500955"/>
                </a:lnTo>
                <a:lnTo>
                  <a:pt x="201929" y="513080"/>
                </a:lnTo>
                <a:lnTo>
                  <a:pt x="201929" y="925830"/>
                </a:lnTo>
                <a:lnTo>
                  <a:pt x="184487" y="938152"/>
                </a:lnTo>
                <a:lnTo>
                  <a:pt x="138588" y="949166"/>
                </a:lnTo>
                <a:lnTo>
                  <a:pt x="73878" y="957083"/>
                </a:lnTo>
                <a:lnTo>
                  <a:pt x="0" y="96012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5859" y="1211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9720" y="217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3470" y="1192530"/>
            <a:ext cx="403860" cy="958850"/>
          </a:xfrm>
          <a:custGeom>
            <a:avLst/>
            <a:gdLst/>
            <a:ahLst/>
            <a:cxnLst/>
            <a:rect l="l" t="t" r="r" b="b"/>
            <a:pathLst>
              <a:path w="403860" h="958850">
                <a:moveTo>
                  <a:pt x="0" y="0"/>
                </a:moveTo>
                <a:lnTo>
                  <a:pt x="74414" y="2837"/>
                </a:lnTo>
                <a:lnTo>
                  <a:pt x="139064" y="10318"/>
                </a:lnTo>
                <a:lnTo>
                  <a:pt x="184665" y="20895"/>
                </a:lnTo>
                <a:lnTo>
                  <a:pt x="201929" y="33020"/>
                </a:lnTo>
                <a:lnTo>
                  <a:pt x="201929" y="444500"/>
                </a:lnTo>
                <a:lnTo>
                  <a:pt x="219194" y="457358"/>
                </a:lnTo>
                <a:lnTo>
                  <a:pt x="264794" y="468312"/>
                </a:lnTo>
                <a:lnTo>
                  <a:pt x="329445" y="475932"/>
                </a:lnTo>
                <a:lnTo>
                  <a:pt x="403859" y="478790"/>
                </a:lnTo>
                <a:lnTo>
                  <a:pt x="329445" y="481627"/>
                </a:lnTo>
                <a:lnTo>
                  <a:pt x="264794" y="489108"/>
                </a:lnTo>
                <a:lnTo>
                  <a:pt x="219194" y="499685"/>
                </a:lnTo>
                <a:lnTo>
                  <a:pt x="201929" y="511810"/>
                </a:lnTo>
                <a:lnTo>
                  <a:pt x="201929" y="924560"/>
                </a:lnTo>
                <a:lnTo>
                  <a:pt x="184665" y="936882"/>
                </a:lnTo>
                <a:lnTo>
                  <a:pt x="139064" y="947896"/>
                </a:lnTo>
                <a:lnTo>
                  <a:pt x="74414" y="955813"/>
                </a:lnTo>
                <a:lnTo>
                  <a:pt x="0" y="95885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3470" y="1192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7329" y="2151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7020" y="4892040"/>
            <a:ext cx="496570" cy="386080"/>
          </a:xfrm>
          <a:custGeom>
            <a:avLst/>
            <a:gdLst/>
            <a:ahLst/>
            <a:cxnLst/>
            <a:rect l="l" t="t" r="r" b="b"/>
            <a:pathLst>
              <a:path w="496570" h="386079">
                <a:moveTo>
                  <a:pt x="496569" y="386080"/>
                </a:moveTo>
                <a:lnTo>
                  <a:pt x="0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6520" y="4743450"/>
            <a:ext cx="264160" cy="246379"/>
          </a:xfrm>
          <a:custGeom>
            <a:avLst/>
            <a:gdLst/>
            <a:ahLst/>
            <a:cxnLst/>
            <a:rect l="l" t="t" r="r" b="b"/>
            <a:pathLst>
              <a:path w="264160" h="246379">
                <a:moveTo>
                  <a:pt x="0" y="0"/>
                </a:moveTo>
                <a:lnTo>
                  <a:pt x="106679" y="246380"/>
                </a:lnTo>
                <a:lnTo>
                  <a:pt x="148589" y="229869"/>
                </a:lnTo>
                <a:lnTo>
                  <a:pt x="73659" y="57150"/>
                </a:lnTo>
                <a:lnTo>
                  <a:pt x="262563" y="57150"/>
                </a:lnTo>
                <a:lnTo>
                  <a:pt x="264159" y="43180"/>
                </a:lnTo>
                <a:lnTo>
                  <a:pt x="0" y="0"/>
                </a:lnTo>
                <a:close/>
              </a:path>
              <a:path w="264160" h="246379">
                <a:moveTo>
                  <a:pt x="262563" y="57150"/>
                </a:moveTo>
                <a:lnTo>
                  <a:pt x="73659" y="57150"/>
                </a:lnTo>
                <a:lnTo>
                  <a:pt x="259079" y="87630"/>
                </a:lnTo>
                <a:lnTo>
                  <a:pt x="262563" y="5715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4629" y="4871720"/>
            <a:ext cx="496570" cy="386080"/>
          </a:xfrm>
          <a:custGeom>
            <a:avLst/>
            <a:gdLst/>
            <a:ahLst/>
            <a:cxnLst/>
            <a:rect l="l" t="t" r="r" b="b"/>
            <a:pathLst>
              <a:path w="496570" h="386079">
                <a:moveTo>
                  <a:pt x="496570" y="386079"/>
                </a:moveTo>
                <a:lnTo>
                  <a:pt x="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5400" y="4724400"/>
            <a:ext cx="262890" cy="245110"/>
          </a:xfrm>
          <a:custGeom>
            <a:avLst/>
            <a:gdLst/>
            <a:ahLst/>
            <a:cxnLst/>
            <a:rect l="l" t="t" r="r" b="b"/>
            <a:pathLst>
              <a:path w="262889" h="245110">
                <a:moveTo>
                  <a:pt x="0" y="0"/>
                </a:moveTo>
                <a:lnTo>
                  <a:pt x="105410" y="245110"/>
                </a:lnTo>
                <a:lnTo>
                  <a:pt x="147320" y="228600"/>
                </a:lnTo>
                <a:lnTo>
                  <a:pt x="72389" y="55880"/>
                </a:lnTo>
                <a:lnTo>
                  <a:pt x="261293" y="55880"/>
                </a:lnTo>
                <a:lnTo>
                  <a:pt x="262889" y="41910"/>
                </a:lnTo>
                <a:lnTo>
                  <a:pt x="0" y="0"/>
                </a:lnTo>
                <a:close/>
              </a:path>
              <a:path w="262889" h="245110">
                <a:moveTo>
                  <a:pt x="261293" y="55880"/>
                </a:moveTo>
                <a:lnTo>
                  <a:pt x="72389" y="55880"/>
                </a:lnTo>
                <a:lnTo>
                  <a:pt x="257810" y="86360"/>
                </a:lnTo>
                <a:lnTo>
                  <a:pt x="261293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23840" y="426296"/>
            <a:ext cx="3256915" cy="17545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0" marR="5080" indent="-171450">
              <a:lnSpc>
                <a:spcPct val="107800"/>
              </a:lnSpc>
              <a:spcBef>
                <a:spcPts val="33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External Iliac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 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Common  Femoral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93640" y="553719"/>
            <a:ext cx="184150" cy="490220"/>
          </a:xfrm>
          <a:custGeom>
            <a:avLst/>
            <a:gdLst/>
            <a:ahLst/>
            <a:cxnLst/>
            <a:rect l="l" t="t" r="r" b="b"/>
            <a:pathLst>
              <a:path w="184150" h="490219">
                <a:moveTo>
                  <a:pt x="0" y="0"/>
                </a:moveTo>
                <a:lnTo>
                  <a:pt x="33575" y="1309"/>
                </a:lnTo>
                <a:lnTo>
                  <a:pt x="62864" y="4762"/>
                </a:lnTo>
                <a:lnTo>
                  <a:pt x="83581" y="9644"/>
                </a:lnTo>
                <a:lnTo>
                  <a:pt x="91439" y="15239"/>
                </a:lnTo>
                <a:lnTo>
                  <a:pt x="91439" y="229869"/>
                </a:lnTo>
                <a:lnTo>
                  <a:pt x="99496" y="235465"/>
                </a:lnTo>
                <a:lnTo>
                  <a:pt x="120650" y="240347"/>
                </a:lnTo>
                <a:lnTo>
                  <a:pt x="150375" y="243800"/>
                </a:lnTo>
                <a:lnTo>
                  <a:pt x="184150" y="245109"/>
                </a:lnTo>
                <a:lnTo>
                  <a:pt x="150375" y="246419"/>
                </a:lnTo>
                <a:lnTo>
                  <a:pt x="120650" y="249872"/>
                </a:lnTo>
                <a:lnTo>
                  <a:pt x="99496" y="254754"/>
                </a:lnTo>
                <a:lnTo>
                  <a:pt x="91439" y="260350"/>
                </a:lnTo>
                <a:lnTo>
                  <a:pt x="91439" y="474979"/>
                </a:lnTo>
                <a:lnTo>
                  <a:pt x="83581" y="480575"/>
                </a:lnTo>
                <a:lnTo>
                  <a:pt x="62865" y="485457"/>
                </a:lnTo>
                <a:lnTo>
                  <a:pt x="33575" y="488910"/>
                </a:lnTo>
                <a:lnTo>
                  <a:pt x="0" y="490219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93640" y="553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77790" y="1043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21250" y="533400"/>
            <a:ext cx="184150" cy="490220"/>
          </a:xfrm>
          <a:custGeom>
            <a:avLst/>
            <a:gdLst/>
            <a:ahLst/>
            <a:cxnLst/>
            <a:rect l="l" t="t" r="r" b="b"/>
            <a:pathLst>
              <a:path w="184150" h="490219">
                <a:moveTo>
                  <a:pt x="0" y="0"/>
                </a:moveTo>
                <a:lnTo>
                  <a:pt x="33774" y="1309"/>
                </a:lnTo>
                <a:lnTo>
                  <a:pt x="63500" y="4762"/>
                </a:lnTo>
                <a:lnTo>
                  <a:pt x="84653" y="9644"/>
                </a:lnTo>
                <a:lnTo>
                  <a:pt x="92710" y="15239"/>
                </a:lnTo>
                <a:lnTo>
                  <a:pt x="92710" y="229870"/>
                </a:lnTo>
                <a:lnTo>
                  <a:pt x="100568" y="235465"/>
                </a:lnTo>
                <a:lnTo>
                  <a:pt x="121284" y="240347"/>
                </a:lnTo>
                <a:lnTo>
                  <a:pt x="150574" y="243800"/>
                </a:lnTo>
                <a:lnTo>
                  <a:pt x="184150" y="245110"/>
                </a:lnTo>
                <a:lnTo>
                  <a:pt x="150574" y="246419"/>
                </a:lnTo>
                <a:lnTo>
                  <a:pt x="121285" y="249872"/>
                </a:lnTo>
                <a:lnTo>
                  <a:pt x="100568" y="254754"/>
                </a:lnTo>
                <a:lnTo>
                  <a:pt x="92710" y="260350"/>
                </a:lnTo>
                <a:lnTo>
                  <a:pt x="92710" y="474979"/>
                </a:lnTo>
                <a:lnTo>
                  <a:pt x="84653" y="480575"/>
                </a:lnTo>
                <a:lnTo>
                  <a:pt x="63500" y="485457"/>
                </a:lnTo>
                <a:lnTo>
                  <a:pt x="33774" y="488910"/>
                </a:lnTo>
                <a:lnTo>
                  <a:pt x="0" y="49022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125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5400" y="1023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11809" y="275590"/>
            <a:ext cx="2457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Arterial</a:t>
            </a:r>
            <a:r>
              <a:rPr sz="3200" spc="-75" dirty="0"/>
              <a:t> </a:t>
            </a:r>
            <a:r>
              <a:rPr sz="3200" spc="-5" dirty="0"/>
              <a:t>Supply</a:t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20" y="1951989"/>
            <a:ext cx="2907030" cy="4022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5959" y="396240"/>
            <a:ext cx="572770" cy="5718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68670" y="4772659"/>
            <a:ext cx="28257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Superficial  Femoral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5859" y="1211580"/>
            <a:ext cx="403860" cy="960119"/>
          </a:xfrm>
          <a:custGeom>
            <a:avLst/>
            <a:gdLst/>
            <a:ahLst/>
            <a:cxnLst/>
            <a:rect l="l" t="t" r="r" b="b"/>
            <a:pathLst>
              <a:path w="403860" h="960119">
                <a:moveTo>
                  <a:pt x="0" y="0"/>
                </a:moveTo>
                <a:lnTo>
                  <a:pt x="73878" y="2857"/>
                </a:lnTo>
                <a:lnTo>
                  <a:pt x="138588" y="10477"/>
                </a:lnTo>
                <a:lnTo>
                  <a:pt x="184487" y="21431"/>
                </a:lnTo>
                <a:lnTo>
                  <a:pt x="201929" y="34290"/>
                </a:lnTo>
                <a:lnTo>
                  <a:pt x="201929" y="445770"/>
                </a:lnTo>
                <a:lnTo>
                  <a:pt x="219194" y="458628"/>
                </a:lnTo>
                <a:lnTo>
                  <a:pt x="264794" y="469582"/>
                </a:lnTo>
                <a:lnTo>
                  <a:pt x="329445" y="477202"/>
                </a:lnTo>
                <a:lnTo>
                  <a:pt x="403860" y="480060"/>
                </a:lnTo>
                <a:lnTo>
                  <a:pt x="329445" y="482897"/>
                </a:lnTo>
                <a:lnTo>
                  <a:pt x="264795" y="490378"/>
                </a:lnTo>
                <a:lnTo>
                  <a:pt x="219194" y="500955"/>
                </a:lnTo>
                <a:lnTo>
                  <a:pt x="201929" y="513080"/>
                </a:lnTo>
                <a:lnTo>
                  <a:pt x="201929" y="925830"/>
                </a:lnTo>
                <a:lnTo>
                  <a:pt x="184487" y="938152"/>
                </a:lnTo>
                <a:lnTo>
                  <a:pt x="138588" y="949166"/>
                </a:lnTo>
                <a:lnTo>
                  <a:pt x="73878" y="957083"/>
                </a:lnTo>
                <a:lnTo>
                  <a:pt x="0" y="96012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5859" y="1211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9720" y="217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3470" y="1192530"/>
            <a:ext cx="403860" cy="958850"/>
          </a:xfrm>
          <a:custGeom>
            <a:avLst/>
            <a:gdLst/>
            <a:ahLst/>
            <a:cxnLst/>
            <a:rect l="l" t="t" r="r" b="b"/>
            <a:pathLst>
              <a:path w="403860" h="958850">
                <a:moveTo>
                  <a:pt x="0" y="0"/>
                </a:moveTo>
                <a:lnTo>
                  <a:pt x="74414" y="2837"/>
                </a:lnTo>
                <a:lnTo>
                  <a:pt x="139064" y="10318"/>
                </a:lnTo>
                <a:lnTo>
                  <a:pt x="184665" y="20895"/>
                </a:lnTo>
                <a:lnTo>
                  <a:pt x="201929" y="33020"/>
                </a:lnTo>
                <a:lnTo>
                  <a:pt x="201929" y="444500"/>
                </a:lnTo>
                <a:lnTo>
                  <a:pt x="219194" y="457358"/>
                </a:lnTo>
                <a:lnTo>
                  <a:pt x="264794" y="468312"/>
                </a:lnTo>
                <a:lnTo>
                  <a:pt x="329445" y="475932"/>
                </a:lnTo>
                <a:lnTo>
                  <a:pt x="403859" y="478790"/>
                </a:lnTo>
                <a:lnTo>
                  <a:pt x="329445" y="481627"/>
                </a:lnTo>
                <a:lnTo>
                  <a:pt x="264794" y="489108"/>
                </a:lnTo>
                <a:lnTo>
                  <a:pt x="219194" y="499685"/>
                </a:lnTo>
                <a:lnTo>
                  <a:pt x="201929" y="511810"/>
                </a:lnTo>
                <a:lnTo>
                  <a:pt x="201929" y="924560"/>
                </a:lnTo>
                <a:lnTo>
                  <a:pt x="184665" y="936882"/>
                </a:lnTo>
                <a:lnTo>
                  <a:pt x="139064" y="947896"/>
                </a:lnTo>
                <a:lnTo>
                  <a:pt x="74414" y="955813"/>
                </a:lnTo>
                <a:lnTo>
                  <a:pt x="0" y="95885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03470" y="1192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07329" y="2151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7020" y="4892040"/>
            <a:ext cx="496570" cy="386080"/>
          </a:xfrm>
          <a:custGeom>
            <a:avLst/>
            <a:gdLst/>
            <a:ahLst/>
            <a:cxnLst/>
            <a:rect l="l" t="t" r="r" b="b"/>
            <a:pathLst>
              <a:path w="496570" h="386079">
                <a:moveTo>
                  <a:pt x="496569" y="386080"/>
                </a:moveTo>
                <a:lnTo>
                  <a:pt x="0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6520" y="4743450"/>
            <a:ext cx="264160" cy="246379"/>
          </a:xfrm>
          <a:custGeom>
            <a:avLst/>
            <a:gdLst/>
            <a:ahLst/>
            <a:cxnLst/>
            <a:rect l="l" t="t" r="r" b="b"/>
            <a:pathLst>
              <a:path w="264160" h="246379">
                <a:moveTo>
                  <a:pt x="0" y="0"/>
                </a:moveTo>
                <a:lnTo>
                  <a:pt x="106679" y="246380"/>
                </a:lnTo>
                <a:lnTo>
                  <a:pt x="148589" y="229869"/>
                </a:lnTo>
                <a:lnTo>
                  <a:pt x="73659" y="57150"/>
                </a:lnTo>
                <a:lnTo>
                  <a:pt x="262563" y="57150"/>
                </a:lnTo>
                <a:lnTo>
                  <a:pt x="264159" y="43180"/>
                </a:lnTo>
                <a:lnTo>
                  <a:pt x="0" y="0"/>
                </a:lnTo>
                <a:close/>
              </a:path>
              <a:path w="264160" h="246379">
                <a:moveTo>
                  <a:pt x="262563" y="57150"/>
                </a:moveTo>
                <a:lnTo>
                  <a:pt x="73659" y="57150"/>
                </a:lnTo>
                <a:lnTo>
                  <a:pt x="259079" y="87630"/>
                </a:lnTo>
                <a:lnTo>
                  <a:pt x="262563" y="5715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94629" y="4871720"/>
            <a:ext cx="496570" cy="386080"/>
          </a:xfrm>
          <a:custGeom>
            <a:avLst/>
            <a:gdLst/>
            <a:ahLst/>
            <a:cxnLst/>
            <a:rect l="l" t="t" r="r" b="b"/>
            <a:pathLst>
              <a:path w="496570" h="386079">
                <a:moveTo>
                  <a:pt x="496570" y="386079"/>
                </a:moveTo>
                <a:lnTo>
                  <a:pt x="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5400" y="4724400"/>
            <a:ext cx="262890" cy="245110"/>
          </a:xfrm>
          <a:custGeom>
            <a:avLst/>
            <a:gdLst/>
            <a:ahLst/>
            <a:cxnLst/>
            <a:rect l="l" t="t" r="r" b="b"/>
            <a:pathLst>
              <a:path w="262889" h="245110">
                <a:moveTo>
                  <a:pt x="0" y="0"/>
                </a:moveTo>
                <a:lnTo>
                  <a:pt x="105410" y="245110"/>
                </a:lnTo>
                <a:lnTo>
                  <a:pt x="147320" y="228600"/>
                </a:lnTo>
                <a:lnTo>
                  <a:pt x="72389" y="55880"/>
                </a:lnTo>
                <a:lnTo>
                  <a:pt x="261293" y="55880"/>
                </a:lnTo>
                <a:lnTo>
                  <a:pt x="262889" y="41910"/>
                </a:lnTo>
                <a:lnTo>
                  <a:pt x="0" y="0"/>
                </a:lnTo>
                <a:close/>
              </a:path>
              <a:path w="262889" h="245110">
                <a:moveTo>
                  <a:pt x="261293" y="55880"/>
                </a:moveTo>
                <a:lnTo>
                  <a:pt x="72389" y="55880"/>
                </a:lnTo>
                <a:lnTo>
                  <a:pt x="257810" y="86360"/>
                </a:lnTo>
                <a:lnTo>
                  <a:pt x="261293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0550" y="4541520"/>
            <a:ext cx="927100" cy="347980"/>
          </a:xfrm>
          <a:custGeom>
            <a:avLst/>
            <a:gdLst/>
            <a:ahLst/>
            <a:cxnLst/>
            <a:rect l="l" t="t" r="r" b="b"/>
            <a:pathLst>
              <a:path w="927100" h="347979">
                <a:moveTo>
                  <a:pt x="0" y="347979"/>
                </a:moveTo>
                <a:lnTo>
                  <a:pt x="927100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0659" y="4418329"/>
            <a:ext cx="273050" cy="241300"/>
          </a:xfrm>
          <a:custGeom>
            <a:avLst/>
            <a:gdLst/>
            <a:ahLst/>
            <a:cxnLst/>
            <a:rect l="l" t="t" r="r" b="b"/>
            <a:pathLst>
              <a:path w="273050" h="241300">
                <a:moveTo>
                  <a:pt x="7619" y="0"/>
                </a:moveTo>
                <a:lnTo>
                  <a:pt x="0" y="44450"/>
                </a:lnTo>
                <a:lnTo>
                  <a:pt x="185419" y="71120"/>
                </a:lnTo>
                <a:lnTo>
                  <a:pt x="63500" y="213360"/>
                </a:lnTo>
                <a:lnTo>
                  <a:pt x="97789" y="241300"/>
                </a:lnTo>
                <a:lnTo>
                  <a:pt x="273050" y="38100"/>
                </a:lnTo>
                <a:lnTo>
                  <a:pt x="7619" y="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9429" y="4521200"/>
            <a:ext cx="927100" cy="347980"/>
          </a:xfrm>
          <a:custGeom>
            <a:avLst/>
            <a:gdLst/>
            <a:ahLst/>
            <a:cxnLst/>
            <a:rect l="l" t="t" r="r" b="b"/>
            <a:pathLst>
              <a:path w="927100" h="347979">
                <a:moveTo>
                  <a:pt x="0" y="347980"/>
                </a:moveTo>
                <a:lnTo>
                  <a:pt x="927099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8270" y="4398009"/>
            <a:ext cx="273050" cy="241300"/>
          </a:xfrm>
          <a:custGeom>
            <a:avLst/>
            <a:gdLst/>
            <a:ahLst/>
            <a:cxnLst/>
            <a:rect l="l" t="t" r="r" b="b"/>
            <a:pathLst>
              <a:path w="273050" h="241300">
                <a:moveTo>
                  <a:pt x="8889" y="0"/>
                </a:moveTo>
                <a:lnTo>
                  <a:pt x="0" y="44450"/>
                </a:lnTo>
                <a:lnTo>
                  <a:pt x="186689" y="71119"/>
                </a:lnTo>
                <a:lnTo>
                  <a:pt x="63500" y="213359"/>
                </a:lnTo>
                <a:lnTo>
                  <a:pt x="99059" y="241300"/>
                </a:lnTo>
                <a:lnTo>
                  <a:pt x="273050" y="38100"/>
                </a:lnTo>
                <a:lnTo>
                  <a:pt x="8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23840" y="426296"/>
            <a:ext cx="3256915" cy="17545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0" marR="5080" indent="-171450">
              <a:lnSpc>
                <a:spcPct val="107800"/>
              </a:lnSpc>
              <a:spcBef>
                <a:spcPts val="33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External Iliac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 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Common  Femoral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93640" y="553719"/>
            <a:ext cx="184150" cy="490220"/>
          </a:xfrm>
          <a:custGeom>
            <a:avLst/>
            <a:gdLst/>
            <a:ahLst/>
            <a:cxnLst/>
            <a:rect l="l" t="t" r="r" b="b"/>
            <a:pathLst>
              <a:path w="184150" h="490219">
                <a:moveTo>
                  <a:pt x="0" y="0"/>
                </a:moveTo>
                <a:lnTo>
                  <a:pt x="33575" y="1309"/>
                </a:lnTo>
                <a:lnTo>
                  <a:pt x="62864" y="4762"/>
                </a:lnTo>
                <a:lnTo>
                  <a:pt x="83581" y="9644"/>
                </a:lnTo>
                <a:lnTo>
                  <a:pt x="91439" y="15239"/>
                </a:lnTo>
                <a:lnTo>
                  <a:pt x="91439" y="229869"/>
                </a:lnTo>
                <a:lnTo>
                  <a:pt x="99496" y="235465"/>
                </a:lnTo>
                <a:lnTo>
                  <a:pt x="120650" y="240347"/>
                </a:lnTo>
                <a:lnTo>
                  <a:pt x="150375" y="243800"/>
                </a:lnTo>
                <a:lnTo>
                  <a:pt x="184150" y="245109"/>
                </a:lnTo>
                <a:lnTo>
                  <a:pt x="150375" y="246419"/>
                </a:lnTo>
                <a:lnTo>
                  <a:pt x="120650" y="249872"/>
                </a:lnTo>
                <a:lnTo>
                  <a:pt x="99496" y="254754"/>
                </a:lnTo>
                <a:lnTo>
                  <a:pt x="91439" y="260350"/>
                </a:lnTo>
                <a:lnTo>
                  <a:pt x="91439" y="474979"/>
                </a:lnTo>
                <a:lnTo>
                  <a:pt x="83581" y="480575"/>
                </a:lnTo>
                <a:lnTo>
                  <a:pt x="62865" y="485457"/>
                </a:lnTo>
                <a:lnTo>
                  <a:pt x="33575" y="488910"/>
                </a:lnTo>
                <a:lnTo>
                  <a:pt x="0" y="490219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3640" y="553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7790" y="1043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1250" y="533400"/>
            <a:ext cx="184150" cy="490220"/>
          </a:xfrm>
          <a:custGeom>
            <a:avLst/>
            <a:gdLst/>
            <a:ahLst/>
            <a:cxnLst/>
            <a:rect l="l" t="t" r="r" b="b"/>
            <a:pathLst>
              <a:path w="184150" h="490219">
                <a:moveTo>
                  <a:pt x="0" y="0"/>
                </a:moveTo>
                <a:lnTo>
                  <a:pt x="33774" y="1309"/>
                </a:lnTo>
                <a:lnTo>
                  <a:pt x="63500" y="4762"/>
                </a:lnTo>
                <a:lnTo>
                  <a:pt x="84653" y="9644"/>
                </a:lnTo>
                <a:lnTo>
                  <a:pt x="92710" y="15239"/>
                </a:lnTo>
                <a:lnTo>
                  <a:pt x="92710" y="229870"/>
                </a:lnTo>
                <a:lnTo>
                  <a:pt x="100568" y="235465"/>
                </a:lnTo>
                <a:lnTo>
                  <a:pt x="121284" y="240347"/>
                </a:lnTo>
                <a:lnTo>
                  <a:pt x="150574" y="243800"/>
                </a:lnTo>
                <a:lnTo>
                  <a:pt x="184150" y="245110"/>
                </a:lnTo>
                <a:lnTo>
                  <a:pt x="150574" y="246419"/>
                </a:lnTo>
                <a:lnTo>
                  <a:pt x="121285" y="249872"/>
                </a:lnTo>
                <a:lnTo>
                  <a:pt x="100568" y="254754"/>
                </a:lnTo>
                <a:lnTo>
                  <a:pt x="92710" y="260350"/>
                </a:lnTo>
                <a:lnTo>
                  <a:pt x="92710" y="474979"/>
                </a:lnTo>
                <a:lnTo>
                  <a:pt x="84653" y="480575"/>
                </a:lnTo>
                <a:lnTo>
                  <a:pt x="63500" y="485457"/>
                </a:lnTo>
                <a:lnTo>
                  <a:pt x="33774" y="488910"/>
                </a:lnTo>
                <a:lnTo>
                  <a:pt x="0" y="49022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125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5400" y="1023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8110" y="4726940"/>
            <a:ext cx="34728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Deep Femoral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  <a:p>
            <a:pPr marL="95250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92710" algn="ct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Profunda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Femoris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11809" y="275590"/>
            <a:ext cx="2457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Arterial</a:t>
            </a:r>
            <a:r>
              <a:rPr sz="3200" spc="-75" dirty="0"/>
              <a:t> </a:t>
            </a:r>
            <a:r>
              <a:rPr sz="3200" spc="-5" dirty="0"/>
              <a:t>Supply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2770" y="3181350"/>
            <a:ext cx="999489" cy="367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20" y="1951989"/>
            <a:ext cx="2907030" cy="4022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5959" y="396240"/>
            <a:ext cx="572770" cy="5718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8670" y="4772659"/>
            <a:ext cx="28257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Superficial  Femoral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5859" y="1211580"/>
            <a:ext cx="403860" cy="960119"/>
          </a:xfrm>
          <a:custGeom>
            <a:avLst/>
            <a:gdLst/>
            <a:ahLst/>
            <a:cxnLst/>
            <a:rect l="l" t="t" r="r" b="b"/>
            <a:pathLst>
              <a:path w="403860" h="960119">
                <a:moveTo>
                  <a:pt x="0" y="0"/>
                </a:moveTo>
                <a:lnTo>
                  <a:pt x="73878" y="2857"/>
                </a:lnTo>
                <a:lnTo>
                  <a:pt x="138588" y="10477"/>
                </a:lnTo>
                <a:lnTo>
                  <a:pt x="184487" y="21431"/>
                </a:lnTo>
                <a:lnTo>
                  <a:pt x="201929" y="34290"/>
                </a:lnTo>
                <a:lnTo>
                  <a:pt x="201929" y="445770"/>
                </a:lnTo>
                <a:lnTo>
                  <a:pt x="219194" y="458628"/>
                </a:lnTo>
                <a:lnTo>
                  <a:pt x="264794" y="469582"/>
                </a:lnTo>
                <a:lnTo>
                  <a:pt x="329445" y="477202"/>
                </a:lnTo>
                <a:lnTo>
                  <a:pt x="403860" y="480060"/>
                </a:lnTo>
                <a:lnTo>
                  <a:pt x="329445" y="482897"/>
                </a:lnTo>
                <a:lnTo>
                  <a:pt x="264795" y="490378"/>
                </a:lnTo>
                <a:lnTo>
                  <a:pt x="219194" y="500955"/>
                </a:lnTo>
                <a:lnTo>
                  <a:pt x="201929" y="513080"/>
                </a:lnTo>
                <a:lnTo>
                  <a:pt x="201929" y="925830"/>
                </a:lnTo>
                <a:lnTo>
                  <a:pt x="184487" y="938152"/>
                </a:lnTo>
                <a:lnTo>
                  <a:pt x="138588" y="949166"/>
                </a:lnTo>
                <a:lnTo>
                  <a:pt x="73878" y="957083"/>
                </a:lnTo>
                <a:lnTo>
                  <a:pt x="0" y="96012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5859" y="1211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9720" y="217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03470" y="1192530"/>
            <a:ext cx="403860" cy="958850"/>
          </a:xfrm>
          <a:custGeom>
            <a:avLst/>
            <a:gdLst/>
            <a:ahLst/>
            <a:cxnLst/>
            <a:rect l="l" t="t" r="r" b="b"/>
            <a:pathLst>
              <a:path w="403860" h="958850">
                <a:moveTo>
                  <a:pt x="0" y="0"/>
                </a:moveTo>
                <a:lnTo>
                  <a:pt x="74414" y="2837"/>
                </a:lnTo>
                <a:lnTo>
                  <a:pt x="139064" y="10318"/>
                </a:lnTo>
                <a:lnTo>
                  <a:pt x="184665" y="20895"/>
                </a:lnTo>
                <a:lnTo>
                  <a:pt x="201929" y="33020"/>
                </a:lnTo>
                <a:lnTo>
                  <a:pt x="201929" y="444500"/>
                </a:lnTo>
                <a:lnTo>
                  <a:pt x="219194" y="457358"/>
                </a:lnTo>
                <a:lnTo>
                  <a:pt x="264794" y="468312"/>
                </a:lnTo>
                <a:lnTo>
                  <a:pt x="329445" y="475932"/>
                </a:lnTo>
                <a:lnTo>
                  <a:pt x="403859" y="478790"/>
                </a:lnTo>
                <a:lnTo>
                  <a:pt x="329445" y="481627"/>
                </a:lnTo>
                <a:lnTo>
                  <a:pt x="264794" y="489108"/>
                </a:lnTo>
                <a:lnTo>
                  <a:pt x="219194" y="499685"/>
                </a:lnTo>
                <a:lnTo>
                  <a:pt x="201929" y="511810"/>
                </a:lnTo>
                <a:lnTo>
                  <a:pt x="201929" y="924560"/>
                </a:lnTo>
                <a:lnTo>
                  <a:pt x="184665" y="936882"/>
                </a:lnTo>
                <a:lnTo>
                  <a:pt x="139064" y="947896"/>
                </a:lnTo>
                <a:lnTo>
                  <a:pt x="74414" y="955813"/>
                </a:lnTo>
                <a:lnTo>
                  <a:pt x="0" y="95885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3470" y="1192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7329" y="2151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7020" y="4892040"/>
            <a:ext cx="496570" cy="386080"/>
          </a:xfrm>
          <a:custGeom>
            <a:avLst/>
            <a:gdLst/>
            <a:ahLst/>
            <a:cxnLst/>
            <a:rect l="l" t="t" r="r" b="b"/>
            <a:pathLst>
              <a:path w="496570" h="386079">
                <a:moveTo>
                  <a:pt x="496569" y="386080"/>
                </a:moveTo>
                <a:lnTo>
                  <a:pt x="0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6520" y="4743450"/>
            <a:ext cx="264160" cy="246379"/>
          </a:xfrm>
          <a:custGeom>
            <a:avLst/>
            <a:gdLst/>
            <a:ahLst/>
            <a:cxnLst/>
            <a:rect l="l" t="t" r="r" b="b"/>
            <a:pathLst>
              <a:path w="264160" h="246379">
                <a:moveTo>
                  <a:pt x="0" y="0"/>
                </a:moveTo>
                <a:lnTo>
                  <a:pt x="106679" y="246380"/>
                </a:lnTo>
                <a:lnTo>
                  <a:pt x="148589" y="229869"/>
                </a:lnTo>
                <a:lnTo>
                  <a:pt x="73659" y="57150"/>
                </a:lnTo>
                <a:lnTo>
                  <a:pt x="262563" y="57150"/>
                </a:lnTo>
                <a:lnTo>
                  <a:pt x="264159" y="43180"/>
                </a:lnTo>
                <a:lnTo>
                  <a:pt x="0" y="0"/>
                </a:lnTo>
                <a:close/>
              </a:path>
              <a:path w="264160" h="246379">
                <a:moveTo>
                  <a:pt x="262563" y="57150"/>
                </a:moveTo>
                <a:lnTo>
                  <a:pt x="73659" y="57150"/>
                </a:lnTo>
                <a:lnTo>
                  <a:pt x="259079" y="87630"/>
                </a:lnTo>
                <a:lnTo>
                  <a:pt x="262563" y="5715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4629" y="4871720"/>
            <a:ext cx="496570" cy="386080"/>
          </a:xfrm>
          <a:custGeom>
            <a:avLst/>
            <a:gdLst/>
            <a:ahLst/>
            <a:cxnLst/>
            <a:rect l="l" t="t" r="r" b="b"/>
            <a:pathLst>
              <a:path w="496570" h="386079">
                <a:moveTo>
                  <a:pt x="496570" y="386079"/>
                </a:moveTo>
                <a:lnTo>
                  <a:pt x="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0" y="4724400"/>
            <a:ext cx="262890" cy="245110"/>
          </a:xfrm>
          <a:custGeom>
            <a:avLst/>
            <a:gdLst/>
            <a:ahLst/>
            <a:cxnLst/>
            <a:rect l="l" t="t" r="r" b="b"/>
            <a:pathLst>
              <a:path w="262889" h="245110">
                <a:moveTo>
                  <a:pt x="0" y="0"/>
                </a:moveTo>
                <a:lnTo>
                  <a:pt x="105410" y="245110"/>
                </a:lnTo>
                <a:lnTo>
                  <a:pt x="147320" y="228600"/>
                </a:lnTo>
                <a:lnTo>
                  <a:pt x="72389" y="55880"/>
                </a:lnTo>
                <a:lnTo>
                  <a:pt x="261293" y="55880"/>
                </a:lnTo>
                <a:lnTo>
                  <a:pt x="262889" y="41910"/>
                </a:lnTo>
                <a:lnTo>
                  <a:pt x="0" y="0"/>
                </a:lnTo>
                <a:close/>
              </a:path>
              <a:path w="262889" h="245110">
                <a:moveTo>
                  <a:pt x="261293" y="55880"/>
                </a:moveTo>
                <a:lnTo>
                  <a:pt x="72389" y="55880"/>
                </a:lnTo>
                <a:lnTo>
                  <a:pt x="257810" y="86360"/>
                </a:lnTo>
                <a:lnTo>
                  <a:pt x="261293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0550" y="4541520"/>
            <a:ext cx="927100" cy="347980"/>
          </a:xfrm>
          <a:custGeom>
            <a:avLst/>
            <a:gdLst/>
            <a:ahLst/>
            <a:cxnLst/>
            <a:rect l="l" t="t" r="r" b="b"/>
            <a:pathLst>
              <a:path w="927100" h="347979">
                <a:moveTo>
                  <a:pt x="0" y="347979"/>
                </a:moveTo>
                <a:lnTo>
                  <a:pt x="927100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10659" y="4418329"/>
            <a:ext cx="273050" cy="241300"/>
          </a:xfrm>
          <a:custGeom>
            <a:avLst/>
            <a:gdLst/>
            <a:ahLst/>
            <a:cxnLst/>
            <a:rect l="l" t="t" r="r" b="b"/>
            <a:pathLst>
              <a:path w="273050" h="241300">
                <a:moveTo>
                  <a:pt x="7619" y="0"/>
                </a:moveTo>
                <a:lnTo>
                  <a:pt x="0" y="44450"/>
                </a:lnTo>
                <a:lnTo>
                  <a:pt x="185419" y="71120"/>
                </a:lnTo>
                <a:lnTo>
                  <a:pt x="63500" y="213360"/>
                </a:lnTo>
                <a:lnTo>
                  <a:pt x="97789" y="241300"/>
                </a:lnTo>
                <a:lnTo>
                  <a:pt x="273050" y="38100"/>
                </a:lnTo>
                <a:lnTo>
                  <a:pt x="7619" y="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59429" y="4521200"/>
            <a:ext cx="927100" cy="347980"/>
          </a:xfrm>
          <a:custGeom>
            <a:avLst/>
            <a:gdLst/>
            <a:ahLst/>
            <a:cxnLst/>
            <a:rect l="l" t="t" r="r" b="b"/>
            <a:pathLst>
              <a:path w="927100" h="347979">
                <a:moveTo>
                  <a:pt x="0" y="347980"/>
                </a:moveTo>
                <a:lnTo>
                  <a:pt x="927099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38270" y="4398009"/>
            <a:ext cx="273050" cy="241300"/>
          </a:xfrm>
          <a:custGeom>
            <a:avLst/>
            <a:gdLst/>
            <a:ahLst/>
            <a:cxnLst/>
            <a:rect l="l" t="t" r="r" b="b"/>
            <a:pathLst>
              <a:path w="273050" h="241300">
                <a:moveTo>
                  <a:pt x="8889" y="0"/>
                </a:moveTo>
                <a:lnTo>
                  <a:pt x="0" y="44450"/>
                </a:lnTo>
                <a:lnTo>
                  <a:pt x="186689" y="71119"/>
                </a:lnTo>
                <a:lnTo>
                  <a:pt x="63500" y="213359"/>
                </a:lnTo>
                <a:lnTo>
                  <a:pt x="99059" y="241300"/>
                </a:lnTo>
                <a:lnTo>
                  <a:pt x="273050" y="38100"/>
                </a:lnTo>
                <a:lnTo>
                  <a:pt x="8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93640" y="553719"/>
            <a:ext cx="184150" cy="490220"/>
          </a:xfrm>
          <a:custGeom>
            <a:avLst/>
            <a:gdLst/>
            <a:ahLst/>
            <a:cxnLst/>
            <a:rect l="l" t="t" r="r" b="b"/>
            <a:pathLst>
              <a:path w="184150" h="490219">
                <a:moveTo>
                  <a:pt x="0" y="0"/>
                </a:moveTo>
                <a:lnTo>
                  <a:pt x="33575" y="1309"/>
                </a:lnTo>
                <a:lnTo>
                  <a:pt x="62864" y="4762"/>
                </a:lnTo>
                <a:lnTo>
                  <a:pt x="83581" y="9644"/>
                </a:lnTo>
                <a:lnTo>
                  <a:pt x="91439" y="15239"/>
                </a:lnTo>
                <a:lnTo>
                  <a:pt x="91439" y="229869"/>
                </a:lnTo>
                <a:lnTo>
                  <a:pt x="99496" y="235465"/>
                </a:lnTo>
                <a:lnTo>
                  <a:pt x="120650" y="240347"/>
                </a:lnTo>
                <a:lnTo>
                  <a:pt x="150375" y="243800"/>
                </a:lnTo>
                <a:lnTo>
                  <a:pt x="184150" y="245109"/>
                </a:lnTo>
                <a:lnTo>
                  <a:pt x="150375" y="246419"/>
                </a:lnTo>
                <a:lnTo>
                  <a:pt x="120650" y="249872"/>
                </a:lnTo>
                <a:lnTo>
                  <a:pt x="99496" y="254754"/>
                </a:lnTo>
                <a:lnTo>
                  <a:pt x="91439" y="260350"/>
                </a:lnTo>
                <a:lnTo>
                  <a:pt x="91439" y="474979"/>
                </a:lnTo>
                <a:lnTo>
                  <a:pt x="83581" y="480575"/>
                </a:lnTo>
                <a:lnTo>
                  <a:pt x="62865" y="485457"/>
                </a:lnTo>
                <a:lnTo>
                  <a:pt x="33575" y="488910"/>
                </a:lnTo>
                <a:lnTo>
                  <a:pt x="0" y="490219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3640" y="553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7790" y="1043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1250" y="533400"/>
            <a:ext cx="184150" cy="490220"/>
          </a:xfrm>
          <a:custGeom>
            <a:avLst/>
            <a:gdLst/>
            <a:ahLst/>
            <a:cxnLst/>
            <a:rect l="l" t="t" r="r" b="b"/>
            <a:pathLst>
              <a:path w="184150" h="490219">
                <a:moveTo>
                  <a:pt x="0" y="0"/>
                </a:moveTo>
                <a:lnTo>
                  <a:pt x="33774" y="1309"/>
                </a:lnTo>
                <a:lnTo>
                  <a:pt x="63500" y="4762"/>
                </a:lnTo>
                <a:lnTo>
                  <a:pt x="84653" y="9644"/>
                </a:lnTo>
                <a:lnTo>
                  <a:pt x="92710" y="15239"/>
                </a:lnTo>
                <a:lnTo>
                  <a:pt x="92710" y="229870"/>
                </a:lnTo>
                <a:lnTo>
                  <a:pt x="100568" y="235465"/>
                </a:lnTo>
                <a:lnTo>
                  <a:pt x="121284" y="240347"/>
                </a:lnTo>
                <a:lnTo>
                  <a:pt x="150574" y="243800"/>
                </a:lnTo>
                <a:lnTo>
                  <a:pt x="184150" y="245110"/>
                </a:lnTo>
                <a:lnTo>
                  <a:pt x="150574" y="246419"/>
                </a:lnTo>
                <a:lnTo>
                  <a:pt x="121285" y="249872"/>
                </a:lnTo>
                <a:lnTo>
                  <a:pt x="100568" y="254754"/>
                </a:lnTo>
                <a:lnTo>
                  <a:pt x="92710" y="260350"/>
                </a:lnTo>
                <a:lnTo>
                  <a:pt x="92710" y="474979"/>
                </a:lnTo>
                <a:lnTo>
                  <a:pt x="84653" y="480575"/>
                </a:lnTo>
                <a:lnTo>
                  <a:pt x="63500" y="485457"/>
                </a:lnTo>
                <a:lnTo>
                  <a:pt x="33774" y="488910"/>
                </a:lnTo>
                <a:lnTo>
                  <a:pt x="0" y="49022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125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5400" y="1023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8110" y="4726940"/>
            <a:ext cx="34728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Deep Femoral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  <a:p>
            <a:pPr marL="95250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92710" algn="ct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Profunda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Femoris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23840" y="426296"/>
            <a:ext cx="3256915" cy="35553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0" marR="5080" indent="-171450">
              <a:lnSpc>
                <a:spcPct val="107800"/>
              </a:lnSpc>
              <a:spcBef>
                <a:spcPts val="33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External Iliac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 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Common  Femoral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62484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Medial Circumflex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11809" y="275590"/>
            <a:ext cx="2457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Arterial</a:t>
            </a:r>
            <a:r>
              <a:rPr sz="3200" spc="-75" dirty="0"/>
              <a:t> </a:t>
            </a:r>
            <a:r>
              <a:rPr sz="3200" spc="-5" dirty="0"/>
              <a:t>Supply</a:t>
            </a:r>
            <a:endParaRPr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10" y="4726940"/>
            <a:ext cx="34728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Deep Femoral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  <a:p>
            <a:pPr marL="95250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92710" algn="ct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Profunda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Femoris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840" y="426296"/>
            <a:ext cx="3370579" cy="54692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0" marR="118745" indent="-171450">
              <a:lnSpc>
                <a:spcPct val="107800"/>
              </a:lnSpc>
              <a:spcBef>
                <a:spcPts val="33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External Iliac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Artery 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Common  Femoral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739775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Medial Circumflex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557530" marR="508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Superficial  Femoral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2542540"/>
            <a:ext cx="2628900" cy="8775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19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Lateral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Circumflex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0520" y="3050539"/>
            <a:ext cx="367030" cy="386080"/>
          </a:xfrm>
          <a:custGeom>
            <a:avLst/>
            <a:gdLst/>
            <a:ahLst/>
            <a:cxnLst/>
            <a:rect l="l" t="t" r="r" b="b"/>
            <a:pathLst>
              <a:path w="367029" h="386079">
                <a:moveTo>
                  <a:pt x="0" y="0"/>
                </a:moveTo>
                <a:lnTo>
                  <a:pt x="367030" y="386080"/>
                </a:lnTo>
              </a:path>
            </a:pathLst>
          </a:custGeom>
          <a:ln w="381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6589" y="3380740"/>
            <a:ext cx="170180" cy="17272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8129" y="3030220"/>
            <a:ext cx="367030" cy="386080"/>
          </a:xfrm>
          <a:custGeom>
            <a:avLst/>
            <a:gdLst/>
            <a:ahLst/>
            <a:cxnLst/>
            <a:rect l="l" t="t" r="r" b="b"/>
            <a:pathLst>
              <a:path w="367030" h="386079">
                <a:moveTo>
                  <a:pt x="0" y="0"/>
                </a:moveTo>
                <a:lnTo>
                  <a:pt x="367030" y="38607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5470" y="3360420"/>
            <a:ext cx="170180" cy="17271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1809" y="275590"/>
            <a:ext cx="2457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Arterial</a:t>
            </a:r>
            <a:r>
              <a:rPr sz="3200" spc="-75" dirty="0"/>
              <a:t> </a:t>
            </a:r>
            <a:r>
              <a:rPr sz="3200" spc="-5" dirty="0"/>
              <a:t>Supply</a:t>
            </a: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1729" y="615950"/>
            <a:ext cx="537210" cy="573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1330" y="3907790"/>
            <a:ext cx="2214245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Vein  Deep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3210" y="4291329"/>
            <a:ext cx="706120" cy="181610"/>
          </a:xfrm>
          <a:custGeom>
            <a:avLst/>
            <a:gdLst/>
            <a:ahLst/>
            <a:cxnLst/>
            <a:rect l="l" t="t" r="r" b="b"/>
            <a:pathLst>
              <a:path w="706120" h="181610">
                <a:moveTo>
                  <a:pt x="0" y="181610"/>
                </a:moveTo>
                <a:lnTo>
                  <a:pt x="706119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9959" y="4165600"/>
            <a:ext cx="271780" cy="248920"/>
          </a:xfrm>
          <a:custGeom>
            <a:avLst/>
            <a:gdLst/>
            <a:ahLst/>
            <a:cxnLst/>
            <a:rect l="l" t="t" r="r" b="b"/>
            <a:pathLst>
              <a:path w="271779" h="248920">
                <a:moveTo>
                  <a:pt x="12700" y="0"/>
                </a:moveTo>
                <a:lnTo>
                  <a:pt x="0" y="43180"/>
                </a:lnTo>
                <a:lnTo>
                  <a:pt x="181610" y="88900"/>
                </a:lnTo>
                <a:lnTo>
                  <a:pt x="44450" y="217169"/>
                </a:lnTo>
                <a:lnTo>
                  <a:pt x="77469" y="248919"/>
                </a:lnTo>
                <a:lnTo>
                  <a:pt x="271779" y="66039"/>
                </a:lnTo>
                <a:lnTo>
                  <a:pt x="12700" y="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0820" y="4271009"/>
            <a:ext cx="706120" cy="181610"/>
          </a:xfrm>
          <a:custGeom>
            <a:avLst/>
            <a:gdLst/>
            <a:ahLst/>
            <a:cxnLst/>
            <a:rect l="l" t="t" r="r" b="b"/>
            <a:pathLst>
              <a:path w="706120" h="181610">
                <a:moveTo>
                  <a:pt x="0" y="181609"/>
                </a:moveTo>
                <a:lnTo>
                  <a:pt x="706119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7570" y="4145279"/>
            <a:ext cx="271780" cy="248920"/>
          </a:xfrm>
          <a:custGeom>
            <a:avLst/>
            <a:gdLst/>
            <a:ahLst/>
            <a:cxnLst/>
            <a:rect l="l" t="t" r="r" b="b"/>
            <a:pathLst>
              <a:path w="271779" h="248920">
                <a:moveTo>
                  <a:pt x="12700" y="0"/>
                </a:moveTo>
                <a:lnTo>
                  <a:pt x="0" y="43180"/>
                </a:lnTo>
                <a:lnTo>
                  <a:pt x="182879" y="88900"/>
                </a:lnTo>
                <a:lnTo>
                  <a:pt x="45719" y="217170"/>
                </a:lnTo>
                <a:lnTo>
                  <a:pt x="77469" y="248920"/>
                </a:lnTo>
                <a:lnTo>
                  <a:pt x="271779" y="66040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7659" y="222250"/>
            <a:ext cx="2853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Venous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4129" y="1543050"/>
            <a:ext cx="1567179" cy="487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1729" y="615950"/>
            <a:ext cx="537210" cy="573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6540" y="2829559"/>
            <a:ext cx="368681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Great Saphenous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Vein  Superficial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330" y="3907790"/>
            <a:ext cx="2214245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Vein  Deep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23210" y="4291329"/>
            <a:ext cx="706120" cy="181610"/>
          </a:xfrm>
          <a:custGeom>
            <a:avLst/>
            <a:gdLst/>
            <a:ahLst/>
            <a:cxnLst/>
            <a:rect l="l" t="t" r="r" b="b"/>
            <a:pathLst>
              <a:path w="706120" h="181610">
                <a:moveTo>
                  <a:pt x="0" y="181610"/>
                </a:moveTo>
                <a:lnTo>
                  <a:pt x="706119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89959" y="4165600"/>
            <a:ext cx="271780" cy="248920"/>
          </a:xfrm>
          <a:custGeom>
            <a:avLst/>
            <a:gdLst/>
            <a:ahLst/>
            <a:cxnLst/>
            <a:rect l="l" t="t" r="r" b="b"/>
            <a:pathLst>
              <a:path w="271779" h="248920">
                <a:moveTo>
                  <a:pt x="12700" y="0"/>
                </a:moveTo>
                <a:lnTo>
                  <a:pt x="0" y="43180"/>
                </a:lnTo>
                <a:lnTo>
                  <a:pt x="181610" y="88900"/>
                </a:lnTo>
                <a:lnTo>
                  <a:pt x="44450" y="217169"/>
                </a:lnTo>
                <a:lnTo>
                  <a:pt x="77469" y="248919"/>
                </a:lnTo>
                <a:lnTo>
                  <a:pt x="271779" y="66039"/>
                </a:lnTo>
                <a:lnTo>
                  <a:pt x="12700" y="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0820" y="4271009"/>
            <a:ext cx="706120" cy="181610"/>
          </a:xfrm>
          <a:custGeom>
            <a:avLst/>
            <a:gdLst/>
            <a:ahLst/>
            <a:cxnLst/>
            <a:rect l="l" t="t" r="r" b="b"/>
            <a:pathLst>
              <a:path w="706120" h="181610">
                <a:moveTo>
                  <a:pt x="0" y="181609"/>
                </a:moveTo>
                <a:lnTo>
                  <a:pt x="706119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7570" y="4145279"/>
            <a:ext cx="271780" cy="248920"/>
          </a:xfrm>
          <a:custGeom>
            <a:avLst/>
            <a:gdLst/>
            <a:ahLst/>
            <a:cxnLst/>
            <a:rect l="l" t="t" r="r" b="b"/>
            <a:pathLst>
              <a:path w="271779" h="248920">
                <a:moveTo>
                  <a:pt x="12700" y="0"/>
                </a:moveTo>
                <a:lnTo>
                  <a:pt x="0" y="43180"/>
                </a:lnTo>
                <a:lnTo>
                  <a:pt x="182879" y="88900"/>
                </a:lnTo>
                <a:lnTo>
                  <a:pt x="45719" y="217170"/>
                </a:lnTo>
                <a:lnTo>
                  <a:pt x="77469" y="248920"/>
                </a:lnTo>
                <a:lnTo>
                  <a:pt x="271779" y="66040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3390" y="3892550"/>
            <a:ext cx="711200" cy="450850"/>
          </a:xfrm>
          <a:custGeom>
            <a:avLst/>
            <a:gdLst/>
            <a:ahLst/>
            <a:cxnLst/>
            <a:rect l="l" t="t" r="r" b="b"/>
            <a:pathLst>
              <a:path w="711200" h="450850">
                <a:moveTo>
                  <a:pt x="711200" y="0"/>
                </a:moveTo>
                <a:lnTo>
                  <a:pt x="0" y="45085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1459" y="4237990"/>
            <a:ext cx="266700" cy="233679"/>
          </a:xfrm>
          <a:custGeom>
            <a:avLst/>
            <a:gdLst/>
            <a:ahLst/>
            <a:cxnLst/>
            <a:rect l="l" t="t" r="r" b="b"/>
            <a:pathLst>
              <a:path w="266700" h="233679">
                <a:moveTo>
                  <a:pt x="128269" y="0"/>
                </a:moveTo>
                <a:lnTo>
                  <a:pt x="0" y="233680"/>
                </a:lnTo>
                <a:lnTo>
                  <a:pt x="266700" y="217170"/>
                </a:lnTo>
                <a:lnTo>
                  <a:pt x="265756" y="184150"/>
                </a:lnTo>
                <a:lnTo>
                  <a:pt x="77469" y="184150"/>
                </a:lnTo>
                <a:lnTo>
                  <a:pt x="168910" y="20320"/>
                </a:lnTo>
                <a:lnTo>
                  <a:pt x="128269" y="0"/>
                </a:lnTo>
                <a:close/>
              </a:path>
              <a:path w="266700" h="233679">
                <a:moveTo>
                  <a:pt x="265429" y="172720"/>
                </a:moveTo>
                <a:lnTo>
                  <a:pt x="77469" y="184150"/>
                </a:lnTo>
                <a:lnTo>
                  <a:pt x="265756" y="184150"/>
                </a:lnTo>
                <a:lnTo>
                  <a:pt x="265429" y="17272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1000" y="3872229"/>
            <a:ext cx="711200" cy="450850"/>
          </a:xfrm>
          <a:custGeom>
            <a:avLst/>
            <a:gdLst/>
            <a:ahLst/>
            <a:cxnLst/>
            <a:rect l="l" t="t" r="r" b="b"/>
            <a:pathLst>
              <a:path w="711200" h="450850">
                <a:moveTo>
                  <a:pt x="711200" y="0"/>
                </a:moveTo>
                <a:lnTo>
                  <a:pt x="0" y="45085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9070" y="4217670"/>
            <a:ext cx="266700" cy="234950"/>
          </a:xfrm>
          <a:custGeom>
            <a:avLst/>
            <a:gdLst/>
            <a:ahLst/>
            <a:cxnLst/>
            <a:rect l="l" t="t" r="r" b="b"/>
            <a:pathLst>
              <a:path w="266700" h="234950">
                <a:moveTo>
                  <a:pt x="128269" y="0"/>
                </a:moveTo>
                <a:lnTo>
                  <a:pt x="0" y="234949"/>
                </a:lnTo>
                <a:lnTo>
                  <a:pt x="266700" y="217169"/>
                </a:lnTo>
                <a:lnTo>
                  <a:pt x="265756" y="184149"/>
                </a:lnTo>
                <a:lnTo>
                  <a:pt x="77469" y="184149"/>
                </a:lnTo>
                <a:lnTo>
                  <a:pt x="168909" y="20319"/>
                </a:lnTo>
                <a:lnTo>
                  <a:pt x="128269" y="0"/>
                </a:lnTo>
                <a:close/>
              </a:path>
              <a:path w="266700" h="234950">
                <a:moveTo>
                  <a:pt x="265429" y="172719"/>
                </a:moveTo>
                <a:lnTo>
                  <a:pt x="77469" y="184149"/>
                </a:lnTo>
                <a:lnTo>
                  <a:pt x="265756" y="184149"/>
                </a:lnTo>
                <a:lnTo>
                  <a:pt x="265429" y="172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7659" y="222250"/>
            <a:ext cx="2853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Venous</a:t>
            </a:r>
            <a:r>
              <a:rPr sz="3600" spc="-60" dirty="0"/>
              <a:t> </a:t>
            </a:r>
            <a:r>
              <a:rPr sz="3600" spc="-10" dirty="0"/>
              <a:t>System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36449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5520" y="3590290"/>
            <a:ext cx="405130" cy="537210"/>
          </a:xfrm>
          <a:custGeom>
            <a:avLst/>
            <a:gdLst/>
            <a:ahLst/>
            <a:cxnLst/>
            <a:rect l="l" t="t" r="r" b="b"/>
            <a:pathLst>
              <a:path w="405129" h="537210">
                <a:moveTo>
                  <a:pt x="0" y="0"/>
                </a:moveTo>
                <a:lnTo>
                  <a:pt x="10159" y="537210"/>
                </a:lnTo>
                <a:lnTo>
                  <a:pt x="405129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7F7F7F">
              <a:alpha val="314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3129" y="3567429"/>
            <a:ext cx="405130" cy="537210"/>
          </a:xfrm>
          <a:custGeom>
            <a:avLst/>
            <a:gdLst/>
            <a:ahLst/>
            <a:cxnLst/>
            <a:rect l="l" t="t" r="r" b="b"/>
            <a:pathLst>
              <a:path w="405129" h="537210">
                <a:moveTo>
                  <a:pt x="0" y="0"/>
                </a:moveTo>
                <a:lnTo>
                  <a:pt x="10160" y="537210"/>
                </a:lnTo>
                <a:lnTo>
                  <a:pt x="40513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490" y="1159509"/>
            <a:ext cx="3872229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The Femoral </a:t>
            </a:r>
            <a:r>
              <a:rPr sz="2800" spc="-10" dirty="0"/>
              <a:t>Triangle </a:t>
            </a:r>
            <a:r>
              <a:rPr sz="2800" spc="-5" dirty="0"/>
              <a:t>is </a:t>
            </a:r>
            <a:r>
              <a:rPr sz="2800" dirty="0"/>
              <a:t>a  </a:t>
            </a:r>
            <a:r>
              <a:rPr sz="2800" spc="-5" dirty="0"/>
              <a:t>region </a:t>
            </a:r>
            <a:r>
              <a:rPr sz="2800" spc="-10" dirty="0"/>
              <a:t>found </a:t>
            </a:r>
            <a:r>
              <a:rPr sz="2800" dirty="0"/>
              <a:t>at </a:t>
            </a:r>
            <a:r>
              <a:rPr sz="2800" spc="-5" dirty="0"/>
              <a:t>the</a:t>
            </a:r>
            <a:r>
              <a:rPr sz="2800" spc="-85" dirty="0"/>
              <a:t> </a:t>
            </a:r>
            <a:r>
              <a:rPr sz="2800" spc="-5" dirty="0"/>
              <a:t>medial  aspect of the </a:t>
            </a:r>
            <a:r>
              <a:rPr sz="2800" spc="-10" dirty="0"/>
              <a:t>upper</a:t>
            </a:r>
            <a:r>
              <a:rPr sz="2800" spc="-55" dirty="0"/>
              <a:t> </a:t>
            </a:r>
            <a:r>
              <a:rPr sz="2800" spc="-10" dirty="0"/>
              <a:t>thigh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721359" y="3679190"/>
            <a:ext cx="34524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5080" indent="-51562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floor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triangle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gutter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shaped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7459" y="1568450"/>
            <a:ext cx="1451610" cy="4683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6490" y="679450"/>
            <a:ext cx="496570" cy="5515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0920" y="1437639"/>
            <a:ext cx="919480" cy="895350"/>
          </a:xfrm>
          <a:custGeom>
            <a:avLst/>
            <a:gdLst/>
            <a:ahLst/>
            <a:cxnLst/>
            <a:rect l="l" t="t" r="r" b="b"/>
            <a:pathLst>
              <a:path w="919479" h="895350">
                <a:moveTo>
                  <a:pt x="458469" y="0"/>
                </a:moveTo>
                <a:lnTo>
                  <a:pt x="411479" y="2539"/>
                </a:lnTo>
                <a:lnTo>
                  <a:pt x="365759" y="8889"/>
                </a:lnTo>
                <a:lnTo>
                  <a:pt x="322579" y="20320"/>
                </a:lnTo>
                <a:lnTo>
                  <a:pt x="279400" y="35560"/>
                </a:lnTo>
                <a:lnTo>
                  <a:pt x="240029" y="53339"/>
                </a:lnTo>
                <a:lnTo>
                  <a:pt x="201929" y="76200"/>
                </a:lnTo>
                <a:lnTo>
                  <a:pt x="166369" y="101600"/>
                </a:lnTo>
                <a:lnTo>
                  <a:pt x="134619" y="130810"/>
                </a:lnTo>
                <a:lnTo>
                  <a:pt x="104139" y="162560"/>
                </a:lnTo>
                <a:lnTo>
                  <a:pt x="78739" y="196850"/>
                </a:lnTo>
                <a:lnTo>
                  <a:pt x="55879" y="233680"/>
                </a:lnTo>
                <a:lnTo>
                  <a:pt x="35559" y="273050"/>
                </a:lnTo>
                <a:lnTo>
                  <a:pt x="20319" y="314960"/>
                </a:lnTo>
                <a:lnTo>
                  <a:pt x="8889" y="356870"/>
                </a:lnTo>
                <a:lnTo>
                  <a:pt x="2539" y="401320"/>
                </a:lnTo>
                <a:lnTo>
                  <a:pt x="0" y="447039"/>
                </a:lnTo>
                <a:lnTo>
                  <a:pt x="2539" y="492760"/>
                </a:lnTo>
                <a:lnTo>
                  <a:pt x="8889" y="538480"/>
                </a:lnTo>
                <a:lnTo>
                  <a:pt x="20319" y="580389"/>
                </a:lnTo>
                <a:lnTo>
                  <a:pt x="35559" y="622300"/>
                </a:lnTo>
                <a:lnTo>
                  <a:pt x="55879" y="661670"/>
                </a:lnTo>
                <a:lnTo>
                  <a:pt x="78739" y="698500"/>
                </a:lnTo>
                <a:lnTo>
                  <a:pt x="104139" y="732789"/>
                </a:lnTo>
                <a:lnTo>
                  <a:pt x="134619" y="764539"/>
                </a:lnTo>
                <a:lnTo>
                  <a:pt x="166369" y="793750"/>
                </a:lnTo>
                <a:lnTo>
                  <a:pt x="201929" y="819150"/>
                </a:lnTo>
                <a:lnTo>
                  <a:pt x="240029" y="842010"/>
                </a:lnTo>
                <a:lnTo>
                  <a:pt x="279400" y="861060"/>
                </a:lnTo>
                <a:lnTo>
                  <a:pt x="365759" y="886460"/>
                </a:lnTo>
                <a:lnTo>
                  <a:pt x="411479" y="894080"/>
                </a:lnTo>
                <a:lnTo>
                  <a:pt x="458469" y="895350"/>
                </a:lnTo>
                <a:lnTo>
                  <a:pt x="505459" y="894080"/>
                </a:lnTo>
                <a:lnTo>
                  <a:pt x="551179" y="886460"/>
                </a:lnTo>
                <a:lnTo>
                  <a:pt x="595629" y="873760"/>
                </a:lnTo>
                <a:lnTo>
                  <a:pt x="637539" y="861060"/>
                </a:lnTo>
                <a:lnTo>
                  <a:pt x="678179" y="842010"/>
                </a:lnTo>
                <a:lnTo>
                  <a:pt x="716279" y="819150"/>
                </a:lnTo>
                <a:lnTo>
                  <a:pt x="750569" y="793750"/>
                </a:lnTo>
                <a:lnTo>
                  <a:pt x="458469" y="793750"/>
                </a:lnTo>
                <a:lnTo>
                  <a:pt x="421639" y="791210"/>
                </a:lnTo>
                <a:lnTo>
                  <a:pt x="351789" y="777239"/>
                </a:lnTo>
                <a:lnTo>
                  <a:pt x="287019" y="751839"/>
                </a:lnTo>
                <a:lnTo>
                  <a:pt x="229869" y="713739"/>
                </a:lnTo>
                <a:lnTo>
                  <a:pt x="180339" y="668020"/>
                </a:lnTo>
                <a:lnTo>
                  <a:pt x="142239" y="612139"/>
                </a:lnTo>
                <a:lnTo>
                  <a:pt x="114300" y="549910"/>
                </a:lnTo>
                <a:lnTo>
                  <a:pt x="100329" y="482600"/>
                </a:lnTo>
                <a:lnTo>
                  <a:pt x="99059" y="447039"/>
                </a:lnTo>
                <a:lnTo>
                  <a:pt x="100329" y="412750"/>
                </a:lnTo>
                <a:lnTo>
                  <a:pt x="114300" y="345439"/>
                </a:lnTo>
                <a:lnTo>
                  <a:pt x="142239" y="283210"/>
                </a:lnTo>
                <a:lnTo>
                  <a:pt x="180339" y="226060"/>
                </a:lnTo>
                <a:lnTo>
                  <a:pt x="229869" y="180339"/>
                </a:lnTo>
                <a:lnTo>
                  <a:pt x="287019" y="143510"/>
                </a:lnTo>
                <a:lnTo>
                  <a:pt x="351789" y="116839"/>
                </a:lnTo>
                <a:lnTo>
                  <a:pt x="421639" y="104139"/>
                </a:lnTo>
                <a:lnTo>
                  <a:pt x="458469" y="101600"/>
                </a:lnTo>
                <a:lnTo>
                  <a:pt x="750569" y="101600"/>
                </a:lnTo>
                <a:lnTo>
                  <a:pt x="716279" y="76200"/>
                </a:lnTo>
                <a:lnTo>
                  <a:pt x="678179" y="53339"/>
                </a:lnTo>
                <a:lnTo>
                  <a:pt x="637539" y="35560"/>
                </a:lnTo>
                <a:lnTo>
                  <a:pt x="595629" y="20320"/>
                </a:lnTo>
                <a:lnTo>
                  <a:pt x="551179" y="8889"/>
                </a:lnTo>
                <a:lnTo>
                  <a:pt x="505459" y="2539"/>
                </a:lnTo>
                <a:lnTo>
                  <a:pt x="458469" y="0"/>
                </a:lnTo>
                <a:close/>
              </a:path>
              <a:path w="919479" h="895350">
                <a:moveTo>
                  <a:pt x="750569" y="101600"/>
                </a:moveTo>
                <a:lnTo>
                  <a:pt x="458469" y="101600"/>
                </a:lnTo>
                <a:lnTo>
                  <a:pt x="495300" y="104139"/>
                </a:lnTo>
                <a:lnTo>
                  <a:pt x="530859" y="109220"/>
                </a:lnTo>
                <a:lnTo>
                  <a:pt x="599439" y="129539"/>
                </a:lnTo>
                <a:lnTo>
                  <a:pt x="660400" y="161289"/>
                </a:lnTo>
                <a:lnTo>
                  <a:pt x="713739" y="203200"/>
                </a:lnTo>
                <a:lnTo>
                  <a:pt x="756919" y="254000"/>
                </a:lnTo>
                <a:lnTo>
                  <a:pt x="789939" y="312420"/>
                </a:lnTo>
                <a:lnTo>
                  <a:pt x="811529" y="378460"/>
                </a:lnTo>
                <a:lnTo>
                  <a:pt x="819150" y="447039"/>
                </a:lnTo>
                <a:lnTo>
                  <a:pt x="817879" y="482600"/>
                </a:lnTo>
                <a:lnTo>
                  <a:pt x="802639" y="549910"/>
                </a:lnTo>
                <a:lnTo>
                  <a:pt x="774700" y="612139"/>
                </a:lnTo>
                <a:lnTo>
                  <a:pt x="736600" y="668020"/>
                </a:lnTo>
                <a:lnTo>
                  <a:pt x="688339" y="713739"/>
                </a:lnTo>
                <a:lnTo>
                  <a:pt x="631189" y="751839"/>
                </a:lnTo>
                <a:lnTo>
                  <a:pt x="565150" y="777239"/>
                </a:lnTo>
                <a:lnTo>
                  <a:pt x="495300" y="791210"/>
                </a:lnTo>
                <a:lnTo>
                  <a:pt x="458469" y="793750"/>
                </a:lnTo>
                <a:lnTo>
                  <a:pt x="750569" y="793750"/>
                </a:lnTo>
                <a:lnTo>
                  <a:pt x="783589" y="764539"/>
                </a:lnTo>
                <a:lnTo>
                  <a:pt x="812800" y="732789"/>
                </a:lnTo>
                <a:lnTo>
                  <a:pt x="839469" y="698500"/>
                </a:lnTo>
                <a:lnTo>
                  <a:pt x="862329" y="661670"/>
                </a:lnTo>
                <a:lnTo>
                  <a:pt x="881379" y="622300"/>
                </a:lnTo>
                <a:lnTo>
                  <a:pt x="897889" y="580389"/>
                </a:lnTo>
                <a:lnTo>
                  <a:pt x="908050" y="538480"/>
                </a:lnTo>
                <a:lnTo>
                  <a:pt x="915669" y="492760"/>
                </a:lnTo>
                <a:lnTo>
                  <a:pt x="919479" y="447039"/>
                </a:lnTo>
                <a:lnTo>
                  <a:pt x="915669" y="401320"/>
                </a:lnTo>
                <a:lnTo>
                  <a:pt x="908050" y="356870"/>
                </a:lnTo>
                <a:lnTo>
                  <a:pt x="897889" y="314960"/>
                </a:lnTo>
                <a:lnTo>
                  <a:pt x="881379" y="273050"/>
                </a:lnTo>
                <a:lnTo>
                  <a:pt x="862329" y="233680"/>
                </a:lnTo>
                <a:lnTo>
                  <a:pt x="839469" y="196850"/>
                </a:lnTo>
                <a:lnTo>
                  <a:pt x="812800" y="162560"/>
                </a:lnTo>
                <a:lnTo>
                  <a:pt x="783589" y="130810"/>
                </a:lnTo>
                <a:lnTo>
                  <a:pt x="750569" y="101600"/>
                </a:lnTo>
                <a:close/>
              </a:path>
            </a:pathLst>
          </a:custGeom>
          <a:solidFill>
            <a:srgbClr val="0000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0920" y="1436369"/>
            <a:ext cx="918210" cy="896619"/>
          </a:xfrm>
          <a:custGeom>
            <a:avLst/>
            <a:gdLst/>
            <a:ahLst/>
            <a:cxnLst/>
            <a:rect l="l" t="t" r="r" b="b"/>
            <a:pathLst>
              <a:path w="918210" h="896619">
                <a:moveTo>
                  <a:pt x="0" y="448309"/>
                </a:moveTo>
                <a:lnTo>
                  <a:pt x="2372" y="402463"/>
                </a:lnTo>
                <a:lnTo>
                  <a:pt x="9336" y="357944"/>
                </a:lnTo>
                <a:lnTo>
                  <a:pt x="20661" y="314975"/>
                </a:lnTo>
                <a:lnTo>
                  <a:pt x="36115" y="273784"/>
                </a:lnTo>
                <a:lnTo>
                  <a:pt x="55469" y="234594"/>
                </a:lnTo>
                <a:lnTo>
                  <a:pt x="78491" y="197631"/>
                </a:lnTo>
                <a:lnTo>
                  <a:pt x="104952" y="163120"/>
                </a:lnTo>
                <a:lnTo>
                  <a:pt x="134619" y="131286"/>
                </a:lnTo>
                <a:lnTo>
                  <a:pt x="167264" y="102354"/>
                </a:lnTo>
                <a:lnTo>
                  <a:pt x="202654" y="76549"/>
                </a:lnTo>
                <a:lnTo>
                  <a:pt x="240559" y="54097"/>
                </a:lnTo>
                <a:lnTo>
                  <a:pt x="280749" y="35222"/>
                </a:lnTo>
                <a:lnTo>
                  <a:pt x="322992" y="20150"/>
                </a:lnTo>
                <a:lnTo>
                  <a:pt x="367059" y="9105"/>
                </a:lnTo>
                <a:lnTo>
                  <a:pt x="412718" y="2313"/>
                </a:lnTo>
                <a:lnTo>
                  <a:pt x="459739" y="0"/>
                </a:lnTo>
                <a:lnTo>
                  <a:pt x="506537" y="2313"/>
                </a:lnTo>
                <a:lnTo>
                  <a:pt x="552001" y="9105"/>
                </a:lnTo>
                <a:lnTo>
                  <a:pt x="595898" y="20150"/>
                </a:lnTo>
                <a:lnTo>
                  <a:pt x="637996" y="35222"/>
                </a:lnTo>
                <a:lnTo>
                  <a:pt x="678063" y="54097"/>
                </a:lnTo>
                <a:lnTo>
                  <a:pt x="715865" y="76549"/>
                </a:lnTo>
                <a:lnTo>
                  <a:pt x="751171" y="102354"/>
                </a:lnTo>
                <a:lnTo>
                  <a:pt x="783748" y="131286"/>
                </a:lnTo>
                <a:lnTo>
                  <a:pt x="813363" y="163120"/>
                </a:lnTo>
                <a:lnTo>
                  <a:pt x="839785" y="197631"/>
                </a:lnTo>
                <a:lnTo>
                  <a:pt x="862779" y="234594"/>
                </a:lnTo>
                <a:lnTo>
                  <a:pt x="882114" y="273784"/>
                </a:lnTo>
                <a:lnTo>
                  <a:pt x="897557" y="314975"/>
                </a:lnTo>
                <a:lnTo>
                  <a:pt x="908875" y="357944"/>
                </a:lnTo>
                <a:lnTo>
                  <a:pt x="915837" y="402463"/>
                </a:lnTo>
                <a:lnTo>
                  <a:pt x="918209" y="448309"/>
                </a:lnTo>
                <a:lnTo>
                  <a:pt x="915837" y="494156"/>
                </a:lnTo>
                <a:lnTo>
                  <a:pt x="908875" y="538675"/>
                </a:lnTo>
                <a:lnTo>
                  <a:pt x="897557" y="581644"/>
                </a:lnTo>
                <a:lnTo>
                  <a:pt x="882114" y="622835"/>
                </a:lnTo>
                <a:lnTo>
                  <a:pt x="862779" y="662025"/>
                </a:lnTo>
                <a:lnTo>
                  <a:pt x="839785" y="698988"/>
                </a:lnTo>
                <a:lnTo>
                  <a:pt x="813363" y="733499"/>
                </a:lnTo>
                <a:lnTo>
                  <a:pt x="783748" y="765333"/>
                </a:lnTo>
                <a:lnTo>
                  <a:pt x="751171" y="794265"/>
                </a:lnTo>
                <a:lnTo>
                  <a:pt x="715865" y="820070"/>
                </a:lnTo>
                <a:lnTo>
                  <a:pt x="678063" y="842522"/>
                </a:lnTo>
                <a:lnTo>
                  <a:pt x="637996" y="861397"/>
                </a:lnTo>
                <a:lnTo>
                  <a:pt x="595898" y="876469"/>
                </a:lnTo>
                <a:lnTo>
                  <a:pt x="552001" y="887514"/>
                </a:lnTo>
                <a:lnTo>
                  <a:pt x="506537" y="894306"/>
                </a:lnTo>
                <a:lnTo>
                  <a:pt x="459739" y="896619"/>
                </a:lnTo>
                <a:lnTo>
                  <a:pt x="412718" y="894306"/>
                </a:lnTo>
                <a:lnTo>
                  <a:pt x="367059" y="887514"/>
                </a:lnTo>
                <a:lnTo>
                  <a:pt x="322992" y="876469"/>
                </a:lnTo>
                <a:lnTo>
                  <a:pt x="280749" y="861397"/>
                </a:lnTo>
                <a:lnTo>
                  <a:pt x="240559" y="842522"/>
                </a:lnTo>
                <a:lnTo>
                  <a:pt x="202654" y="820070"/>
                </a:lnTo>
                <a:lnTo>
                  <a:pt x="167264" y="794265"/>
                </a:lnTo>
                <a:lnTo>
                  <a:pt x="134620" y="765333"/>
                </a:lnTo>
                <a:lnTo>
                  <a:pt x="104952" y="733499"/>
                </a:lnTo>
                <a:lnTo>
                  <a:pt x="78491" y="698988"/>
                </a:lnTo>
                <a:lnTo>
                  <a:pt x="55469" y="662025"/>
                </a:lnTo>
                <a:lnTo>
                  <a:pt x="36115" y="622835"/>
                </a:lnTo>
                <a:lnTo>
                  <a:pt x="20661" y="581644"/>
                </a:lnTo>
                <a:lnTo>
                  <a:pt x="9336" y="538675"/>
                </a:lnTo>
                <a:lnTo>
                  <a:pt x="2372" y="494156"/>
                </a:lnTo>
                <a:lnTo>
                  <a:pt x="0" y="44830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9979" y="1539239"/>
            <a:ext cx="720090" cy="690880"/>
          </a:xfrm>
          <a:custGeom>
            <a:avLst/>
            <a:gdLst/>
            <a:ahLst/>
            <a:cxnLst/>
            <a:rect l="l" t="t" r="r" b="b"/>
            <a:pathLst>
              <a:path w="720089" h="690880">
                <a:moveTo>
                  <a:pt x="0" y="345439"/>
                </a:moveTo>
                <a:lnTo>
                  <a:pt x="3288" y="392255"/>
                </a:lnTo>
                <a:lnTo>
                  <a:pt x="12870" y="437173"/>
                </a:lnTo>
                <a:lnTo>
                  <a:pt x="28317" y="479782"/>
                </a:lnTo>
                <a:lnTo>
                  <a:pt x="49200" y="519665"/>
                </a:lnTo>
                <a:lnTo>
                  <a:pt x="75093" y="556408"/>
                </a:lnTo>
                <a:lnTo>
                  <a:pt x="105568" y="589597"/>
                </a:lnTo>
                <a:lnTo>
                  <a:pt x="140197" y="618817"/>
                </a:lnTo>
                <a:lnTo>
                  <a:pt x="178552" y="643654"/>
                </a:lnTo>
                <a:lnTo>
                  <a:pt x="220206" y="663694"/>
                </a:lnTo>
                <a:lnTo>
                  <a:pt x="264730" y="678521"/>
                </a:lnTo>
                <a:lnTo>
                  <a:pt x="311697" y="687721"/>
                </a:lnTo>
                <a:lnTo>
                  <a:pt x="360680" y="690880"/>
                </a:lnTo>
                <a:lnTo>
                  <a:pt x="409370" y="687721"/>
                </a:lnTo>
                <a:lnTo>
                  <a:pt x="456094" y="678521"/>
                </a:lnTo>
                <a:lnTo>
                  <a:pt x="500419" y="663694"/>
                </a:lnTo>
                <a:lnTo>
                  <a:pt x="541913" y="643654"/>
                </a:lnTo>
                <a:lnTo>
                  <a:pt x="580144" y="618817"/>
                </a:lnTo>
                <a:lnTo>
                  <a:pt x="614679" y="589597"/>
                </a:lnTo>
                <a:lnTo>
                  <a:pt x="645087" y="556408"/>
                </a:lnTo>
                <a:lnTo>
                  <a:pt x="670936" y="519665"/>
                </a:lnTo>
                <a:lnTo>
                  <a:pt x="691792" y="479782"/>
                </a:lnTo>
                <a:lnTo>
                  <a:pt x="707225" y="437173"/>
                </a:lnTo>
                <a:lnTo>
                  <a:pt x="716801" y="392255"/>
                </a:lnTo>
                <a:lnTo>
                  <a:pt x="720090" y="345439"/>
                </a:lnTo>
                <a:lnTo>
                  <a:pt x="716801" y="298624"/>
                </a:lnTo>
                <a:lnTo>
                  <a:pt x="707225" y="253706"/>
                </a:lnTo>
                <a:lnTo>
                  <a:pt x="691792" y="211097"/>
                </a:lnTo>
                <a:lnTo>
                  <a:pt x="670936" y="171214"/>
                </a:lnTo>
                <a:lnTo>
                  <a:pt x="645087" y="134471"/>
                </a:lnTo>
                <a:lnTo>
                  <a:pt x="614680" y="101282"/>
                </a:lnTo>
                <a:lnTo>
                  <a:pt x="580144" y="72062"/>
                </a:lnTo>
                <a:lnTo>
                  <a:pt x="541913" y="47225"/>
                </a:lnTo>
                <a:lnTo>
                  <a:pt x="500419" y="27185"/>
                </a:lnTo>
                <a:lnTo>
                  <a:pt x="456094" y="12358"/>
                </a:lnTo>
                <a:lnTo>
                  <a:pt x="409370" y="3158"/>
                </a:lnTo>
                <a:lnTo>
                  <a:pt x="360680" y="0"/>
                </a:lnTo>
                <a:lnTo>
                  <a:pt x="311697" y="3158"/>
                </a:lnTo>
                <a:lnTo>
                  <a:pt x="264730" y="12358"/>
                </a:lnTo>
                <a:lnTo>
                  <a:pt x="220206" y="27185"/>
                </a:lnTo>
                <a:lnTo>
                  <a:pt x="178552" y="47225"/>
                </a:lnTo>
                <a:lnTo>
                  <a:pt x="140197" y="72062"/>
                </a:lnTo>
                <a:lnTo>
                  <a:pt x="105568" y="101282"/>
                </a:lnTo>
                <a:lnTo>
                  <a:pt x="75093" y="134471"/>
                </a:lnTo>
                <a:lnTo>
                  <a:pt x="49200" y="171214"/>
                </a:lnTo>
                <a:lnTo>
                  <a:pt x="28317" y="211097"/>
                </a:lnTo>
                <a:lnTo>
                  <a:pt x="12870" y="253706"/>
                </a:lnTo>
                <a:lnTo>
                  <a:pt x="3288" y="298624"/>
                </a:lnTo>
                <a:lnTo>
                  <a:pt x="0" y="3454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1115" y="141922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8890">
            <a:solidFill>
              <a:srgbClr val="9A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142748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270" y="0"/>
                </a:lnTo>
              </a:path>
            </a:pathLst>
          </a:custGeom>
          <a:ln w="10160">
            <a:solidFill>
              <a:srgbClr val="9A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5964" y="143763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342" y="0"/>
                </a:lnTo>
              </a:path>
            </a:pathLst>
          </a:custGeom>
          <a:ln w="10160">
            <a:solidFill>
              <a:srgbClr val="99B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9040" y="1447800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7189" y="0"/>
                </a:lnTo>
              </a:path>
            </a:pathLst>
          </a:custGeom>
          <a:ln w="10159">
            <a:solidFill>
              <a:srgbClr val="99BE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1259" y="1456689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750" y="0"/>
                </a:lnTo>
              </a:path>
            </a:pathLst>
          </a:custGeom>
          <a:ln w="10160">
            <a:solidFill>
              <a:srgbClr val="97B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2209" y="1466850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849" y="0"/>
                </a:lnTo>
              </a:path>
            </a:pathLst>
          </a:custGeom>
          <a:ln w="10159">
            <a:solidFill>
              <a:srgbClr val="96B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95276" y="1477010"/>
            <a:ext cx="485140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0" y="0"/>
                </a:moveTo>
                <a:lnTo>
                  <a:pt x="484716" y="0"/>
                </a:lnTo>
              </a:path>
            </a:pathLst>
          </a:custGeom>
          <a:ln w="10160">
            <a:solidFill>
              <a:srgbClr val="95B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80459" y="1485900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10159">
            <a:solidFill>
              <a:srgbClr val="94B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66744" y="1496060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1781" y="0"/>
                </a:lnTo>
              </a:path>
            </a:pathLst>
          </a:custGeom>
          <a:ln w="10160">
            <a:solidFill>
              <a:srgbClr val="93BB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3028" y="1505585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5">
                <a:moveTo>
                  <a:pt x="0" y="0"/>
                </a:moveTo>
                <a:lnTo>
                  <a:pt x="569214" y="0"/>
                </a:lnTo>
              </a:path>
            </a:pathLst>
          </a:custGeom>
          <a:ln w="11429">
            <a:solidFill>
              <a:srgbClr val="92BA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40427" y="1510030"/>
            <a:ext cx="594995" cy="11430"/>
          </a:xfrm>
          <a:custGeom>
            <a:avLst/>
            <a:gdLst/>
            <a:ahLst/>
            <a:cxnLst/>
            <a:rect l="l" t="t" r="r" b="b"/>
            <a:pathLst>
              <a:path w="594995" h="11430">
                <a:moveTo>
                  <a:pt x="580100" y="0"/>
                </a:moveTo>
                <a:lnTo>
                  <a:pt x="14315" y="0"/>
                </a:lnTo>
                <a:lnTo>
                  <a:pt x="5742" y="6350"/>
                </a:lnTo>
                <a:lnTo>
                  <a:pt x="0" y="11430"/>
                </a:lnTo>
                <a:lnTo>
                  <a:pt x="242597" y="11430"/>
                </a:lnTo>
                <a:lnTo>
                  <a:pt x="261012" y="8890"/>
                </a:lnTo>
                <a:lnTo>
                  <a:pt x="297842" y="6350"/>
                </a:lnTo>
                <a:lnTo>
                  <a:pt x="588672" y="6350"/>
                </a:lnTo>
                <a:lnTo>
                  <a:pt x="580100" y="0"/>
                </a:lnTo>
                <a:close/>
              </a:path>
              <a:path w="594995" h="11430">
                <a:moveTo>
                  <a:pt x="588672" y="6350"/>
                </a:moveTo>
                <a:lnTo>
                  <a:pt x="297842" y="6350"/>
                </a:lnTo>
                <a:lnTo>
                  <a:pt x="334672" y="8890"/>
                </a:lnTo>
                <a:lnTo>
                  <a:pt x="352452" y="11430"/>
                </a:lnTo>
                <a:lnTo>
                  <a:pt x="594415" y="11430"/>
                </a:lnTo>
                <a:lnTo>
                  <a:pt x="588672" y="6350"/>
                </a:lnTo>
                <a:close/>
              </a:path>
            </a:pathLst>
          </a:custGeom>
          <a:solidFill>
            <a:srgbClr val="91B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3966" y="152717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355" y="0"/>
                </a:lnTo>
              </a:path>
            </a:pathLst>
          </a:custGeom>
          <a:ln w="6350">
            <a:solidFill>
              <a:srgbClr val="90B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9709" y="1522094"/>
            <a:ext cx="238760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711" y="0"/>
                </a:lnTo>
              </a:path>
            </a:pathLst>
          </a:custGeom>
          <a:ln w="3810">
            <a:solidFill>
              <a:srgbClr val="90B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4947" y="152717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355" y="0"/>
                </a:lnTo>
              </a:path>
            </a:pathLst>
          </a:custGeom>
          <a:ln w="6350">
            <a:solidFill>
              <a:srgbClr val="90B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7325" y="1522094"/>
            <a:ext cx="238760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35" y="0"/>
                </a:lnTo>
              </a:path>
            </a:pathLst>
          </a:custGeom>
          <a:ln w="3810">
            <a:solidFill>
              <a:srgbClr val="90B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3917" y="1536064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61" y="0"/>
                </a:lnTo>
              </a:path>
            </a:pathLst>
          </a:custGeom>
          <a:ln w="8889">
            <a:solidFill>
              <a:srgbClr val="8FB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9659" y="1530985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517" y="0"/>
                </a:lnTo>
              </a:path>
            </a:pathLst>
          </a:custGeom>
          <a:ln w="3175">
            <a:solidFill>
              <a:srgbClr val="8FB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57791" y="1536064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61" y="0"/>
                </a:lnTo>
              </a:path>
            </a:pathLst>
          </a:custGeom>
          <a:ln w="8889">
            <a:solidFill>
              <a:srgbClr val="8FB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42092" y="1530985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517" y="0"/>
                </a:lnTo>
              </a:path>
            </a:pathLst>
          </a:custGeom>
          <a:ln w="3175">
            <a:solidFill>
              <a:srgbClr val="8FB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8476" y="1539239"/>
            <a:ext cx="659130" cy="11430"/>
          </a:xfrm>
          <a:custGeom>
            <a:avLst/>
            <a:gdLst/>
            <a:ahLst/>
            <a:cxnLst/>
            <a:rect l="l" t="t" r="r" b="b"/>
            <a:pathLst>
              <a:path w="659129" h="11430">
                <a:moveTo>
                  <a:pt x="199830" y="0"/>
                </a:moveTo>
                <a:lnTo>
                  <a:pt x="11851" y="0"/>
                </a:lnTo>
                <a:lnTo>
                  <a:pt x="4673" y="6350"/>
                </a:lnTo>
                <a:lnTo>
                  <a:pt x="0" y="11430"/>
                </a:lnTo>
                <a:lnTo>
                  <a:pt x="172948" y="11430"/>
                </a:lnTo>
                <a:lnTo>
                  <a:pt x="188823" y="3810"/>
                </a:lnTo>
                <a:lnTo>
                  <a:pt x="199830" y="0"/>
                </a:lnTo>
                <a:close/>
              </a:path>
              <a:path w="659129" h="11430">
                <a:moveTo>
                  <a:pt x="646465" y="0"/>
                </a:moveTo>
                <a:lnTo>
                  <a:pt x="458486" y="0"/>
                </a:lnTo>
                <a:lnTo>
                  <a:pt x="469493" y="3810"/>
                </a:lnTo>
                <a:lnTo>
                  <a:pt x="485368" y="11430"/>
                </a:lnTo>
                <a:lnTo>
                  <a:pt x="658520" y="11430"/>
                </a:lnTo>
                <a:lnTo>
                  <a:pt x="653643" y="6350"/>
                </a:lnTo>
                <a:lnTo>
                  <a:pt x="646465" y="0"/>
                </a:lnTo>
                <a:close/>
              </a:path>
            </a:pathLst>
          </a:custGeom>
          <a:solidFill>
            <a:srgbClr val="8EB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0881" y="155892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544" y="0"/>
                </a:lnTo>
              </a:path>
            </a:pathLst>
          </a:custGeom>
          <a:ln w="3175">
            <a:solidFill>
              <a:srgbClr val="8DB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5555" y="1553844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255" y="0"/>
                </a:lnTo>
              </a:path>
            </a:pathLst>
          </a:custGeom>
          <a:ln w="8889">
            <a:solidFill>
              <a:srgbClr val="8DB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10892" y="1558925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4029" y="0"/>
                </a:lnTo>
              </a:path>
            </a:pathLst>
          </a:custGeom>
          <a:ln w="3175">
            <a:solidFill>
              <a:srgbClr val="8DB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0459" y="1553844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585" y="0"/>
                </a:lnTo>
              </a:path>
            </a:pathLst>
          </a:custGeom>
          <a:ln w="8889">
            <a:solidFill>
              <a:srgbClr val="8DB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0950" y="1564639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352" y="0"/>
                </a:lnTo>
              </a:path>
            </a:pathLst>
          </a:custGeom>
          <a:ln w="10160">
            <a:solidFill>
              <a:srgbClr val="8CB6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12064" y="156463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220" y="0"/>
                </a:lnTo>
              </a:path>
            </a:pathLst>
          </a:custGeom>
          <a:ln w="10160">
            <a:solidFill>
              <a:srgbClr val="8CB6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1964" y="1568450"/>
            <a:ext cx="713105" cy="11430"/>
          </a:xfrm>
          <a:custGeom>
            <a:avLst/>
            <a:gdLst/>
            <a:ahLst/>
            <a:cxnLst/>
            <a:rect l="l" t="t" r="r" b="b"/>
            <a:pathLst>
              <a:path w="713104" h="11430">
                <a:moveTo>
                  <a:pt x="165610" y="0"/>
                </a:moveTo>
                <a:lnTo>
                  <a:pt x="10154" y="0"/>
                </a:lnTo>
                <a:lnTo>
                  <a:pt x="1975" y="8889"/>
                </a:lnTo>
                <a:lnTo>
                  <a:pt x="0" y="11429"/>
                </a:lnTo>
                <a:lnTo>
                  <a:pt x="147390" y="11429"/>
                </a:lnTo>
                <a:lnTo>
                  <a:pt x="154375" y="6350"/>
                </a:lnTo>
                <a:lnTo>
                  <a:pt x="165610" y="0"/>
                </a:lnTo>
                <a:close/>
              </a:path>
              <a:path w="713104" h="11430">
                <a:moveTo>
                  <a:pt x="702101" y="0"/>
                </a:moveTo>
                <a:lnTo>
                  <a:pt x="546512" y="0"/>
                </a:lnTo>
                <a:lnTo>
                  <a:pt x="558235" y="6350"/>
                </a:lnTo>
                <a:lnTo>
                  <a:pt x="564903" y="11429"/>
                </a:lnTo>
                <a:lnTo>
                  <a:pt x="712517" y="11429"/>
                </a:lnTo>
                <a:lnTo>
                  <a:pt x="710635" y="8889"/>
                </a:lnTo>
                <a:lnTo>
                  <a:pt x="702101" y="0"/>
                </a:lnTo>
                <a:close/>
              </a:path>
            </a:pathLst>
          </a:custGeom>
          <a:solidFill>
            <a:srgbClr val="8BB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75050" y="158368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051" y="0"/>
                </a:lnTo>
              </a:path>
            </a:pathLst>
          </a:custGeom>
          <a:ln w="10160">
            <a:solidFill>
              <a:srgbClr val="8AB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5200" y="158368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866" y="0"/>
                </a:lnTo>
              </a:path>
            </a:pathLst>
          </a:custGeom>
          <a:ln w="10160">
            <a:solidFill>
              <a:srgbClr val="8AB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68629" y="1597025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653" y="0"/>
                </a:lnTo>
              </a:path>
            </a:pathLst>
          </a:custGeom>
          <a:ln w="3810">
            <a:solidFill>
              <a:srgbClr val="89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72580" y="1591944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185" y="0"/>
                </a:lnTo>
              </a:path>
            </a:pathLst>
          </a:custGeom>
          <a:ln w="6350">
            <a:solidFill>
              <a:srgbClr val="89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68986" y="1597025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94" y="0"/>
                </a:lnTo>
              </a:path>
            </a:pathLst>
          </a:custGeom>
          <a:ln w="3810">
            <a:solidFill>
              <a:srgbClr val="89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62702" y="159194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15" y="0"/>
                </a:lnTo>
              </a:path>
            </a:pathLst>
          </a:custGeom>
          <a:ln w="6350">
            <a:solidFill>
              <a:srgbClr val="89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9245" y="160401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921" y="0"/>
                </a:lnTo>
              </a:path>
            </a:pathLst>
          </a:custGeom>
          <a:ln w="10160">
            <a:solidFill>
              <a:srgbClr val="88B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71103" y="160401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015" y="0"/>
                </a:lnTo>
              </a:path>
            </a:pathLst>
          </a:custGeom>
          <a:ln w="10160">
            <a:solidFill>
              <a:srgbClr val="88B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55299" y="1614805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28" y="0"/>
                </a:lnTo>
              </a:path>
            </a:pathLst>
          </a:custGeom>
          <a:ln w="6350">
            <a:solidFill>
              <a:srgbClr val="87B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58751" y="1609725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20" y="0"/>
                </a:lnTo>
              </a:path>
            </a:pathLst>
          </a:custGeom>
          <a:ln w="3810">
            <a:solidFill>
              <a:srgbClr val="87B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88742" y="1614805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28" y="0"/>
                </a:lnTo>
              </a:path>
            </a:pathLst>
          </a:custGeom>
          <a:ln w="6350">
            <a:solidFill>
              <a:srgbClr val="87B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83097" y="1609725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91" y="0"/>
                </a:lnTo>
              </a:path>
            </a:pathLst>
          </a:custGeom>
          <a:ln w="3810">
            <a:solidFill>
              <a:srgbClr val="87B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47022" y="162306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5977" y="0"/>
                </a:lnTo>
              </a:path>
            </a:pathLst>
          </a:custGeom>
          <a:ln w="10160">
            <a:solidFill>
              <a:srgbClr val="86B2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92270" y="162306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5977" y="0"/>
                </a:lnTo>
              </a:path>
            </a:pathLst>
          </a:custGeom>
          <a:ln w="10160">
            <a:solidFill>
              <a:srgbClr val="86B2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40716" y="163322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658" y="0"/>
                </a:lnTo>
              </a:path>
            </a:pathLst>
          </a:custGeom>
          <a:ln w="10160">
            <a:solidFill>
              <a:srgbClr val="85B1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02429" y="163322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123" y="0"/>
                </a:lnTo>
              </a:path>
            </a:pathLst>
          </a:custGeom>
          <a:ln w="10160">
            <a:solidFill>
              <a:srgbClr val="85B1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36774" y="164465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308" y="0"/>
                </a:lnTo>
              </a:path>
            </a:pathLst>
          </a:custGeom>
          <a:ln w="5080">
            <a:solidFill>
              <a:srgbClr val="84B0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39928" y="1639570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18" y="0"/>
                </a:lnTo>
              </a:path>
            </a:pathLst>
          </a:custGeom>
          <a:ln w="5079">
            <a:solidFill>
              <a:srgbClr val="84B0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18335" y="164465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159" y="0"/>
                </a:lnTo>
              </a:path>
            </a:pathLst>
          </a:custGeom>
          <a:ln w="5080">
            <a:solidFill>
              <a:srgbClr val="84B0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13859" y="163957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482" y="0"/>
                </a:lnTo>
              </a:path>
            </a:pathLst>
          </a:custGeom>
          <a:ln w="5079">
            <a:solidFill>
              <a:srgbClr val="84B0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2259" y="165290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41" y="0"/>
                </a:lnTo>
              </a:path>
            </a:pathLst>
          </a:custGeom>
          <a:ln w="8890">
            <a:solidFill>
              <a:srgbClr val="83B0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34804" y="1647825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709" y="0"/>
                </a:lnTo>
              </a:path>
            </a:pathLst>
          </a:custGeom>
          <a:ln w="3175">
            <a:solidFill>
              <a:srgbClr val="83B0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24624" y="165290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529" y="0"/>
                </a:lnTo>
              </a:path>
            </a:pathLst>
          </a:custGeom>
          <a:ln w="8890">
            <a:solidFill>
              <a:srgbClr val="83B0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20754" y="164782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711" y="0"/>
                </a:lnTo>
              </a:path>
            </a:pathLst>
          </a:custGeom>
          <a:ln w="3175">
            <a:solidFill>
              <a:srgbClr val="83B0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25192" y="1662429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10" y="0"/>
                </a:lnTo>
              </a:path>
            </a:pathLst>
          </a:custGeom>
          <a:ln w="10160">
            <a:solidFill>
              <a:srgbClr val="82AF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28011" y="1662429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80" y="0"/>
                </a:lnTo>
              </a:path>
            </a:pathLst>
          </a:custGeom>
          <a:ln w="10160">
            <a:solidFill>
              <a:srgbClr val="82AF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2734" y="167258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391" y="0"/>
                </a:lnTo>
              </a:path>
            </a:pathLst>
          </a:custGeom>
          <a:ln w="7620">
            <a:solidFill>
              <a:srgbClr val="81AE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25192" y="166751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85" y="0"/>
                </a:lnTo>
              </a:path>
            </a:pathLst>
          </a:custGeom>
          <a:ln w="3175">
            <a:solidFill>
              <a:srgbClr val="81AE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39144" y="167258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169" y="0"/>
                </a:lnTo>
              </a:path>
            </a:pathLst>
          </a:custGeom>
          <a:ln w="7620">
            <a:solidFill>
              <a:srgbClr val="81AE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35752" y="166751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939" y="0"/>
                </a:lnTo>
              </a:path>
            </a:pathLst>
          </a:custGeom>
          <a:ln w="3175">
            <a:solidFill>
              <a:srgbClr val="81AE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15974" y="1681479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26" y="0"/>
                </a:lnTo>
              </a:path>
            </a:pathLst>
          </a:custGeom>
          <a:ln w="10160">
            <a:solidFill>
              <a:srgbClr val="80AE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41569" y="1681479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955" y="0"/>
                </a:lnTo>
              </a:path>
            </a:pathLst>
          </a:custGeom>
          <a:ln w="10160">
            <a:solidFill>
              <a:srgbClr val="80AE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13496" y="1692275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102" y="0"/>
                </a:lnTo>
              </a:path>
            </a:pathLst>
          </a:custGeom>
          <a:ln w="8889">
            <a:solidFill>
              <a:srgbClr val="7FA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5667" y="168719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164" y="0"/>
                </a:lnTo>
              </a:path>
            </a:pathLst>
          </a:custGeom>
          <a:ln w="3175">
            <a:solidFill>
              <a:srgbClr val="7FA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51671" y="169227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29" y="0"/>
                </a:lnTo>
              </a:path>
            </a:pathLst>
          </a:custGeom>
          <a:ln w="8889">
            <a:solidFill>
              <a:srgbClr val="7FA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48438" y="168719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13" y="0"/>
                </a:lnTo>
              </a:path>
            </a:pathLst>
          </a:custGeom>
          <a:ln w="3175">
            <a:solidFill>
              <a:srgbClr val="7FA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9501" y="170180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40" y="0"/>
                </a:lnTo>
              </a:path>
            </a:pathLst>
          </a:custGeom>
          <a:ln w="10160">
            <a:solidFill>
              <a:srgbClr val="7EAC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11898" y="169608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275" y="0"/>
                </a:lnTo>
              </a:path>
            </a:pathLst>
          </a:custGeom>
          <a:ln w="3175">
            <a:solidFill>
              <a:srgbClr val="7EAC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57040" y="170180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547" y="0"/>
                </a:lnTo>
              </a:path>
            </a:pathLst>
          </a:custGeom>
          <a:ln w="10160">
            <a:solidFill>
              <a:srgbClr val="7EAC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54095" y="1696085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279" y="0"/>
                </a:lnTo>
              </a:path>
            </a:pathLst>
          </a:custGeom>
          <a:ln w="3175">
            <a:solidFill>
              <a:srgbClr val="7EAC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3643" y="171068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52" y="0"/>
                </a:lnTo>
              </a:path>
            </a:pathLst>
          </a:custGeom>
          <a:ln w="10160">
            <a:solidFill>
              <a:srgbClr val="7DA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58945" y="171068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50" y="0"/>
                </a:lnTo>
              </a:path>
            </a:pathLst>
          </a:custGeom>
          <a:ln w="10160">
            <a:solidFill>
              <a:srgbClr val="7DA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9382" y="172085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56" y="0"/>
                </a:lnTo>
              </a:path>
            </a:pathLst>
          </a:custGeom>
          <a:ln w="10159">
            <a:solidFill>
              <a:srgbClr val="7CAB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64025" y="1720850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903" y="0"/>
                </a:lnTo>
              </a:path>
            </a:pathLst>
          </a:custGeom>
          <a:ln w="10159">
            <a:solidFill>
              <a:srgbClr val="7CAB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97834" y="1731645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256" y="0"/>
                </a:lnTo>
              </a:path>
            </a:pathLst>
          </a:custGeom>
          <a:ln w="8889">
            <a:solidFill>
              <a:srgbClr val="7BA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99382" y="172592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7999" y="0"/>
                </a:lnTo>
              </a:path>
            </a:pathLst>
          </a:custGeom>
          <a:ln w="3175">
            <a:solidFill>
              <a:srgbClr val="7BA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71278" y="173164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84" y="0"/>
                </a:lnTo>
              </a:path>
            </a:pathLst>
          </a:custGeom>
          <a:ln w="8889">
            <a:solidFill>
              <a:srgbClr val="7BA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69104" y="1725929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823" y="0"/>
                </a:lnTo>
              </a:path>
            </a:pathLst>
          </a:custGeom>
          <a:ln w="3175">
            <a:solidFill>
              <a:srgbClr val="7BA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94785" y="173990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083" y="0"/>
                </a:lnTo>
              </a:path>
            </a:pathLst>
          </a:custGeom>
          <a:ln w="10159">
            <a:solidFill>
              <a:srgbClr val="7AA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72377" y="173990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614" y="0"/>
                </a:lnTo>
              </a:path>
            </a:pathLst>
          </a:custGeom>
          <a:ln w="10159">
            <a:solidFill>
              <a:srgbClr val="7AA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92463" y="175006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97" y="0"/>
                </a:lnTo>
              </a:path>
            </a:pathLst>
          </a:custGeom>
          <a:ln w="10160">
            <a:solidFill>
              <a:srgbClr val="79A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75894" y="175006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709" y="0"/>
                </a:lnTo>
              </a:path>
            </a:pathLst>
          </a:custGeom>
          <a:ln w="10160">
            <a:solidFill>
              <a:srgbClr val="79A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90721" y="176276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94" y="0"/>
                </a:lnTo>
              </a:path>
            </a:pathLst>
          </a:custGeom>
          <a:ln w="5080">
            <a:solidFill>
              <a:srgbClr val="78A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92028" y="175704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92" y="0"/>
                </a:lnTo>
              </a:path>
            </a:pathLst>
          </a:custGeom>
          <a:ln w="6350">
            <a:solidFill>
              <a:srgbClr val="78A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81853" y="176276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710" y="0"/>
                </a:lnTo>
              </a:path>
            </a:pathLst>
          </a:custGeom>
          <a:ln w="5080">
            <a:solidFill>
              <a:srgbClr val="78A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80070" y="175704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3" y="0"/>
                </a:lnTo>
              </a:path>
            </a:pathLst>
          </a:custGeom>
          <a:ln w="6350">
            <a:solidFill>
              <a:srgbClr val="78A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88472" y="177292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08" y="0"/>
                </a:lnTo>
              </a:path>
            </a:pathLst>
          </a:custGeom>
          <a:ln w="3175">
            <a:solidFill>
              <a:srgbClr val="77A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89561" y="176783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487" y="0"/>
                </a:lnTo>
              </a:path>
            </a:pathLst>
          </a:custGeom>
          <a:ln w="7620">
            <a:solidFill>
              <a:srgbClr val="77A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84589" y="177292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442" y="0"/>
                </a:lnTo>
              </a:path>
            </a:pathLst>
          </a:custGeom>
          <a:ln w="3175">
            <a:solidFill>
              <a:srgbClr val="77A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83221" y="176783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48" y="0"/>
                </a:lnTo>
              </a:path>
            </a:pathLst>
          </a:custGeom>
          <a:ln w="7620">
            <a:solidFill>
              <a:srgbClr val="77A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86512" y="177927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25" y="0"/>
                </a:lnTo>
              </a:path>
            </a:pathLst>
          </a:custGeom>
          <a:ln w="10160">
            <a:solidFill>
              <a:srgbClr val="76A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84931" y="177927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33" y="0"/>
                </a:lnTo>
              </a:path>
            </a:pathLst>
          </a:custGeom>
          <a:ln w="10160">
            <a:solidFill>
              <a:srgbClr val="76A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84879" y="179387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12" y="0"/>
                </a:lnTo>
              </a:path>
            </a:pathLst>
          </a:custGeom>
          <a:ln w="3175">
            <a:solidFill>
              <a:srgbClr val="75A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85750" y="178879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655" y="0"/>
                </a:lnTo>
              </a:path>
            </a:pathLst>
          </a:custGeom>
          <a:ln w="8889">
            <a:solidFill>
              <a:srgbClr val="75A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90177" y="179387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847" y="0"/>
                </a:lnTo>
              </a:path>
            </a:pathLst>
          </a:custGeom>
          <a:ln w="3175">
            <a:solidFill>
              <a:srgbClr val="75A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88863" y="178879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36" y="0"/>
                </a:lnTo>
              </a:path>
            </a:pathLst>
          </a:custGeom>
          <a:ln w="8889">
            <a:solidFill>
              <a:srgbClr val="75A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83247" y="179832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62" y="0"/>
                </a:lnTo>
              </a:path>
            </a:pathLst>
          </a:custGeom>
          <a:ln w="10160">
            <a:solidFill>
              <a:srgbClr val="74A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90059" y="179832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325" y="0"/>
                </a:lnTo>
              </a:path>
            </a:pathLst>
          </a:custGeom>
          <a:ln w="10160">
            <a:solidFill>
              <a:srgbClr val="74A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81505" y="180847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23" y="0"/>
                </a:lnTo>
              </a:path>
            </a:pathLst>
          </a:custGeom>
          <a:ln w="10160">
            <a:solidFill>
              <a:srgbClr val="73A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91941" y="180847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95" y="0"/>
                </a:lnTo>
              </a:path>
            </a:pathLst>
          </a:custGeom>
          <a:ln w="10160">
            <a:solidFill>
              <a:srgbClr val="73A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80964" y="181991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306" y="0"/>
                </a:lnTo>
              </a:path>
            </a:pathLst>
          </a:custGeom>
          <a:ln w="7619">
            <a:solidFill>
              <a:srgbClr val="72A4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81287" y="181482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4" y="0"/>
                </a:lnTo>
              </a:path>
            </a:pathLst>
          </a:custGeom>
          <a:ln w="3175">
            <a:solidFill>
              <a:srgbClr val="72A4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94999" y="181991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412" y="0"/>
                </a:lnTo>
              </a:path>
            </a:pathLst>
          </a:custGeom>
          <a:ln w="7619">
            <a:solidFill>
              <a:srgbClr val="72A4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94058" y="181482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60" y="0"/>
                </a:lnTo>
              </a:path>
            </a:pathLst>
          </a:custGeom>
          <a:ln w="3175">
            <a:solidFill>
              <a:srgbClr val="72A4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80682" y="183007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83" y="0"/>
                </a:lnTo>
              </a:path>
            </a:pathLst>
          </a:custGeom>
          <a:ln w="5079">
            <a:solidFill>
              <a:srgbClr val="71A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80823" y="182498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07" y="0"/>
                </a:lnTo>
              </a:path>
            </a:pathLst>
          </a:custGeom>
          <a:ln w="5079">
            <a:solidFill>
              <a:srgbClr val="71A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96504" y="183007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472" y="0"/>
                </a:lnTo>
              </a:path>
            </a:pathLst>
          </a:custGeom>
          <a:ln w="5079">
            <a:solidFill>
              <a:srgbClr val="71A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95939" y="182498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754" y="0"/>
                </a:lnTo>
              </a:path>
            </a:pathLst>
          </a:custGeom>
          <a:ln w="5079">
            <a:solidFill>
              <a:srgbClr val="71A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80329" y="1837689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42" y="0"/>
                </a:lnTo>
              </a:path>
            </a:pathLst>
          </a:custGeom>
          <a:ln w="10160">
            <a:solidFill>
              <a:srgbClr val="70A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96598" y="183768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083" y="0"/>
                </a:lnTo>
              </a:path>
            </a:pathLst>
          </a:custGeom>
          <a:ln w="10160">
            <a:solidFill>
              <a:srgbClr val="70A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80046" y="184721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95" y="0"/>
                </a:lnTo>
              </a:path>
            </a:pathLst>
          </a:custGeom>
          <a:ln w="11429">
            <a:solidFill>
              <a:srgbClr val="6FA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96927" y="1847214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318" y="0"/>
                </a:lnTo>
              </a:path>
            </a:pathLst>
          </a:custGeom>
          <a:ln w="11429">
            <a:solidFill>
              <a:srgbClr val="6FA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79817" y="186245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95" y="0"/>
                </a:lnTo>
              </a:path>
            </a:pathLst>
          </a:custGeom>
          <a:ln w="3175">
            <a:solidFill>
              <a:srgbClr val="6EA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79941" y="1856739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37" y="0"/>
                </a:lnTo>
              </a:path>
            </a:pathLst>
          </a:custGeom>
          <a:ln w="10160">
            <a:solidFill>
              <a:srgbClr val="6EA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97657" y="186245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47" y="0"/>
                </a:lnTo>
              </a:path>
            </a:pathLst>
          </a:custGeom>
          <a:ln w="3175">
            <a:solidFill>
              <a:srgbClr val="6EA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97491" y="185673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965" y="0"/>
                </a:lnTo>
              </a:path>
            </a:pathLst>
          </a:custGeom>
          <a:ln w="10160">
            <a:solidFill>
              <a:srgbClr val="6EA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79800" y="186690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52" y="0"/>
                </a:lnTo>
              </a:path>
            </a:pathLst>
          </a:custGeom>
          <a:ln w="10159">
            <a:solidFill>
              <a:srgbClr val="6DA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97317" y="186690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422" y="0"/>
                </a:lnTo>
              </a:path>
            </a:pathLst>
          </a:custGeom>
          <a:ln w="10159">
            <a:solidFill>
              <a:srgbClr val="6DA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80082" y="187706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33" y="0"/>
                </a:lnTo>
              </a:path>
            </a:pathLst>
          </a:custGeom>
          <a:ln w="10160">
            <a:solidFill>
              <a:srgbClr val="6CA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96954" y="187706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21" y="0"/>
                </a:lnTo>
              </a:path>
            </a:pathLst>
          </a:custGeom>
          <a:ln w="10160">
            <a:solidFill>
              <a:srgbClr val="6CA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80329" y="188658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49" y="0"/>
                </a:lnTo>
              </a:path>
            </a:pathLst>
          </a:custGeom>
          <a:ln w="11429">
            <a:solidFill>
              <a:srgbClr val="6B9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96591" y="1886585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090" y="0"/>
                </a:lnTo>
              </a:path>
            </a:pathLst>
          </a:custGeom>
          <a:ln w="11429">
            <a:solidFill>
              <a:srgbClr val="6B9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80840" y="189928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85" y="0"/>
                </a:lnTo>
              </a:path>
            </a:pathLst>
          </a:custGeom>
          <a:ln w="3810">
            <a:solidFill>
              <a:srgbClr val="6A9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80699" y="189420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47" y="0"/>
                </a:lnTo>
              </a:path>
            </a:pathLst>
          </a:custGeom>
          <a:ln w="6350">
            <a:solidFill>
              <a:srgbClr val="6A9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296043" y="189928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14" y="0"/>
                </a:lnTo>
              </a:path>
            </a:pathLst>
          </a:custGeom>
          <a:ln w="3810">
            <a:solidFill>
              <a:srgbClr val="6A9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296523" y="189420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417" y="0"/>
                </a:lnTo>
              </a:path>
            </a:pathLst>
          </a:custGeom>
          <a:ln w="6350">
            <a:solidFill>
              <a:srgbClr val="6A9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81396" y="190944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783" y="0"/>
                </a:lnTo>
              </a:path>
            </a:pathLst>
          </a:custGeom>
          <a:ln w="3810">
            <a:solidFill>
              <a:srgbClr val="699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80981" y="1904364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21" y="0"/>
                </a:lnTo>
              </a:path>
            </a:pathLst>
          </a:custGeom>
          <a:ln w="6350">
            <a:solidFill>
              <a:srgbClr val="699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94089" y="190944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838" y="0"/>
                </a:lnTo>
              </a:path>
            </a:pathLst>
          </a:custGeom>
          <a:ln w="3810">
            <a:solidFill>
              <a:srgbClr val="699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95066" y="1904364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309" y="0"/>
                </a:lnTo>
              </a:path>
            </a:pathLst>
          </a:custGeom>
          <a:ln w="6350">
            <a:solidFill>
              <a:srgbClr val="699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81505" y="191579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94" y="0"/>
                </a:lnTo>
              </a:path>
            </a:pathLst>
          </a:custGeom>
          <a:ln w="11430">
            <a:solidFill>
              <a:srgbClr val="689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291769" y="191579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67" y="0"/>
                </a:lnTo>
              </a:path>
            </a:pathLst>
          </a:custGeom>
          <a:ln w="11430">
            <a:solidFill>
              <a:srgbClr val="689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83247" y="192532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62" y="0"/>
                </a:lnTo>
              </a:path>
            </a:pathLst>
          </a:custGeom>
          <a:ln w="10160">
            <a:solidFill>
              <a:srgbClr val="679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290059" y="192532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325" y="0"/>
                </a:lnTo>
              </a:path>
            </a:pathLst>
          </a:custGeom>
          <a:ln w="10160">
            <a:solidFill>
              <a:srgbClr val="679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484988" y="193547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55" y="0"/>
                </a:lnTo>
              </a:path>
            </a:pathLst>
          </a:custGeom>
          <a:ln w="10160">
            <a:solidFill>
              <a:srgbClr val="66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87425" y="193547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508" y="0"/>
                </a:lnTo>
              </a:path>
            </a:pathLst>
          </a:custGeom>
          <a:ln w="10160">
            <a:solidFill>
              <a:srgbClr val="66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86512" y="194500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965" y="0"/>
                </a:lnTo>
              </a:path>
            </a:pathLst>
          </a:custGeom>
          <a:ln w="11430">
            <a:solidFill>
              <a:srgbClr val="66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284791" y="194500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72" y="0"/>
                </a:lnTo>
              </a:path>
            </a:pathLst>
          </a:custGeom>
          <a:ln w="11430">
            <a:solidFill>
              <a:srgbClr val="66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89613" y="195580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81" y="0"/>
                </a:lnTo>
              </a:path>
            </a:pathLst>
          </a:custGeom>
          <a:ln w="7619">
            <a:solidFill>
              <a:srgbClr val="649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88472" y="195072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05" y="0"/>
                </a:lnTo>
              </a:path>
            </a:pathLst>
          </a:custGeom>
          <a:ln w="3175">
            <a:solidFill>
              <a:srgbClr val="649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283474" y="195580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36" y="0"/>
                </a:lnTo>
              </a:path>
            </a:pathLst>
          </a:custGeom>
          <a:ln w="7619">
            <a:solidFill>
              <a:srgbClr val="649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284791" y="195072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39" y="0"/>
                </a:lnTo>
              </a:path>
            </a:pathLst>
          </a:custGeom>
          <a:ln w="3175">
            <a:solidFill>
              <a:srgbClr val="649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92384" y="196722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731" y="0"/>
                </a:lnTo>
              </a:path>
            </a:pathLst>
          </a:custGeom>
          <a:ln w="5079">
            <a:solidFill>
              <a:srgbClr val="6399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91153" y="196215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288" y="0"/>
                </a:lnTo>
              </a:path>
            </a:pathLst>
          </a:custGeom>
          <a:ln w="5080">
            <a:solidFill>
              <a:srgbClr val="6399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280255" y="196722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438" y="0"/>
                </a:lnTo>
              </a:path>
            </a:pathLst>
          </a:custGeom>
          <a:ln w="5079">
            <a:solidFill>
              <a:srgbClr val="6399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81828" y="196215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50" y="0"/>
                </a:lnTo>
              </a:path>
            </a:pathLst>
          </a:custGeom>
          <a:ln w="5080">
            <a:solidFill>
              <a:srgbClr val="6399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93000" y="197485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195" y="0"/>
                </a:lnTo>
              </a:path>
            </a:pathLst>
          </a:custGeom>
          <a:ln w="10159">
            <a:solidFill>
              <a:srgbClr val="6299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275683" y="197485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317" y="0"/>
                </a:lnTo>
              </a:path>
            </a:pathLst>
          </a:custGeom>
          <a:ln w="10159">
            <a:solidFill>
              <a:srgbClr val="6299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95155" y="198373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596" y="0"/>
                </a:lnTo>
              </a:path>
            </a:pathLst>
          </a:custGeom>
          <a:ln w="10160">
            <a:solidFill>
              <a:srgbClr val="6199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272483" y="198373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93" y="0"/>
                </a:lnTo>
              </a:path>
            </a:pathLst>
          </a:custGeom>
          <a:ln w="10160">
            <a:solidFill>
              <a:srgbClr val="6199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97618" y="1988820"/>
            <a:ext cx="880744" cy="10160"/>
          </a:xfrm>
          <a:custGeom>
            <a:avLst/>
            <a:gdLst/>
            <a:ahLst/>
            <a:cxnLst/>
            <a:rect l="l" t="t" r="r" b="b"/>
            <a:pathLst>
              <a:path w="880745" h="10160">
                <a:moveTo>
                  <a:pt x="106133" y="0"/>
                </a:moveTo>
                <a:lnTo>
                  <a:pt x="0" y="0"/>
                </a:lnTo>
                <a:lnTo>
                  <a:pt x="1231" y="5079"/>
                </a:lnTo>
                <a:lnTo>
                  <a:pt x="3232" y="10159"/>
                </a:lnTo>
                <a:lnTo>
                  <a:pt x="110345" y="10159"/>
                </a:lnTo>
                <a:lnTo>
                  <a:pt x="109181" y="7619"/>
                </a:lnTo>
                <a:lnTo>
                  <a:pt x="106133" y="0"/>
                </a:lnTo>
                <a:close/>
              </a:path>
              <a:path w="880745" h="10160">
                <a:moveTo>
                  <a:pt x="880186" y="0"/>
                </a:moveTo>
                <a:lnTo>
                  <a:pt x="774864" y="0"/>
                </a:lnTo>
                <a:lnTo>
                  <a:pt x="772121" y="7619"/>
                </a:lnTo>
                <a:lnTo>
                  <a:pt x="770851" y="10159"/>
                </a:lnTo>
                <a:lnTo>
                  <a:pt x="876954" y="10159"/>
                </a:lnTo>
                <a:lnTo>
                  <a:pt x="878801" y="5079"/>
                </a:lnTo>
                <a:lnTo>
                  <a:pt x="880186" y="0"/>
                </a:lnTo>
                <a:close/>
              </a:path>
            </a:pathLst>
          </a:custGeom>
          <a:solidFill>
            <a:srgbClr val="609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00851" y="2004060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769" y="0"/>
                </a:lnTo>
              </a:path>
            </a:pathLst>
          </a:custGeom>
          <a:ln w="10160">
            <a:solidFill>
              <a:srgbClr val="5F97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263390" y="2004060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182" y="0"/>
                </a:lnTo>
              </a:path>
            </a:pathLst>
          </a:custGeom>
          <a:ln w="10160">
            <a:solidFill>
              <a:srgbClr val="5F97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04353" y="2012950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342" y="0"/>
                </a:lnTo>
              </a:path>
            </a:pathLst>
          </a:custGeom>
          <a:ln w="10159">
            <a:solidFill>
              <a:srgbClr val="5E96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258945" y="2012950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394" y="0"/>
                </a:lnTo>
              </a:path>
            </a:pathLst>
          </a:custGeom>
          <a:ln w="10159">
            <a:solidFill>
              <a:srgbClr val="5E96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12108" y="2027554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048" y="0"/>
                </a:lnTo>
              </a:path>
            </a:pathLst>
          </a:custGeom>
          <a:ln w="3175">
            <a:solidFill>
              <a:srgbClr val="5D95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510106" y="2022475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625" y="0"/>
                </a:lnTo>
              </a:path>
            </a:pathLst>
          </a:custGeom>
          <a:ln w="8889">
            <a:solidFill>
              <a:srgbClr val="5D95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254113" y="2027554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068" y="0"/>
                </a:lnTo>
              </a:path>
            </a:pathLst>
          </a:custGeom>
          <a:ln w="3175">
            <a:solidFill>
              <a:srgbClr val="5D95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56722" y="202247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306" y="0"/>
                </a:lnTo>
              </a:path>
            </a:pathLst>
          </a:custGeom>
          <a:ln w="8889">
            <a:solidFill>
              <a:srgbClr val="5D95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15974" y="20370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79" y="0"/>
                </a:lnTo>
              </a:path>
            </a:pathLst>
          </a:custGeom>
          <a:ln w="3175">
            <a:solidFill>
              <a:srgbClr val="5C94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13608" y="2031364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09866" y="0"/>
                </a:lnTo>
              </a:path>
            </a:pathLst>
          </a:custGeom>
          <a:ln w="8889">
            <a:solidFill>
              <a:srgbClr val="5C94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248315" y="203707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208" y="0"/>
                </a:lnTo>
              </a:path>
            </a:pathLst>
          </a:custGeom>
          <a:ln w="3175">
            <a:solidFill>
              <a:srgbClr val="5C94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251794" y="2031364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1002" y="0"/>
                </a:lnTo>
              </a:path>
            </a:pathLst>
          </a:custGeom>
          <a:ln w="8889">
            <a:solidFill>
              <a:srgbClr val="5C94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15974" y="204279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37" y="0"/>
                </a:lnTo>
              </a:path>
            </a:pathLst>
          </a:custGeom>
          <a:ln w="11430">
            <a:solidFill>
              <a:srgbClr val="5B94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41358" y="2042795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66" y="0"/>
                </a:lnTo>
              </a:path>
            </a:pathLst>
          </a:custGeom>
          <a:ln w="11430">
            <a:solidFill>
              <a:srgbClr val="5B94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25499" y="205676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90" y="0"/>
                </a:lnTo>
              </a:path>
            </a:pathLst>
          </a:custGeom>
          <a:ln w="3175">
            <a:solidFill>
              <a:srgbClr val="5A93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23041" y="205168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02" y="0"/>
                </a:lnTo>
              </a:path>
            </a:pathLst>
          </a:custGeom>
          <a:ln w="8889">
            <a:solidFill>
              <a:srgbClr val="5A93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236211" y="205676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152" y="0"/>
                </a:lnTo>
              </a:path>
            </a:pathLst>
          </a:custGeom>
          <a:ln w="3175">
            <a:solidFill>
              <a:srgbClr val="5A93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239425" y="205168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60" y="0"/>
                </a:lnTo>
              </a:path>
            </a:pathLst>
          </a:custGeom>
          <a:ln w="8889">
            <a:solidFill>
              <a:srgbClr val="5A93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25806" y="206247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458" y="0"/>
                </a:lnTo>
              </a:path>
            </a:pathLst>
          </a:custGeom>
          <a:ln w="10160">
            <a:solidFill>
              <a:srgbClr val="599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227576" y="206247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460" y="0"/>
                </a:lnTo>
              </a:path>
            </a:pathLst>
          </a:custGeom>
          <a:ln w="10160">
            <a:solidFill>
              <a:srgbClr val="599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35171" y="207645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3175">
            <a:solidFill>
              <a:srgbClr val="58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32259" y="207073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705" y="0"/>
                </a:lnTo>
              </a:path>
            </a:pathLst>
          </a:custGeom>
          <a:ln w="8889">
            <a:solidFill>
              <a:srgbClr val="58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20464" y="207645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634" y="0"/>
                </a:lnTo>
              </a:path>
            </a:pathLst>
          </a:custGeom>
          <a:ln w="3175">
            <a:solidFill>
              <a:srgbClr val="58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225035" y="207073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118" y="0"/>
                </a:lnTo>
              </a:path>
            </a:pathLst>
          </a:custGeom>
          <a:ln w="8889">
            <a:solidFill>
              <a:srgbClr val="58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39744" y="2084070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81" y="0"/>
                </a:lnTo>
              </a:path>
            </a:pathLst>
          </a:custGeom>
          <a:ln w="5079">
            <a:solidFill>
              <a:srgbClr val="57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36696" y="2078989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284" y="0"/>
                </a:lnTo>
              </a:path>
            </a:pathLst>
          </a:custGeom>
          <a:ln w="5079">
            <a:solidFill>
              <a:srgbClr val="57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213986" y="208407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538" y="0"/>
                </a:lnTo>
              </a:path>
            </a:pathLst>
          </a:custGeom>
          <a:ln w="5079">
            <a:solidFill>
              <a:srgbClr val="57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218432" y="207898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141" y="0"/>
                </a:lnTo>
              </a:path>
            </a:pathLst>
          </a:custGeom>
          <a:ln w="5079">
            <a:solidFill>
              <a:srgbClr val="57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41267" y="2091689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10160">
            <a:solidFill>
              <a:srgbClr val="569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201921" y="2091689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80" y="0"/>
                </a:lnTo>
              </a:path>
            </a:pathLst>
          </a:custGeom>
          <a:ln w="10160">
            <a:solidFill>
              <a:srgbClr val="569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46602" y="210121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397" y="0"/>
                </a:lnTo>
              </a:path>
            </a:pathLst>
          </a:custGeom>
          <a:ln w="11429">
            <a:solidFill>
              <a:srgbClr val="559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92270" y="210121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398" y="0"/>
                </a:lnTo>
              </a:path>
            </a:pathLst>
          </a:custGeom>
          <a:ln w="11429">
            <a:solidFill>
              <a:srgbClr val="559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558295" y="2114550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68" y="0"/>
                </a:lnTo>
              </a:path>
            </a:pathLst>
          </a:custGeom>
          <a:ln w="3175">
            <a:solidFill>
              <a:srgbClr val="548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555365" y="211010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370" y="0"/>
                </a:lnTo>
              </a:path>
            </a:pathLst>
          </a:custGeom>
          <a:ln w="6350">
            <a:solidFill>
              <a:srgbClr val="548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553078" y="2106295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349" y="0"/>
                </a:lnTo>
              </a:path>
            </a:pathLst>
          </a:custGeom>
          <a:ln w="3175">
            <a:solidFill>
              <a:srgbClr val="548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183305" y="2114550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717" y="0"/>
                </a:lnTo>
              </a:path>
            </a:pathLst>
          </a:custGeom>
          <a:ln w="3175">
            <a:solidFill>
              <a:srgbClr val="548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188534" y="211010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370" y="0"/>
                </a:lnTo>
              </a:path>
            </a:pathLst>
          </a:custGeom>
          <a:ln w="6350">
            <a:solidFill>
              <a:srgbClr val="548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92873" y="2106295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317" y="0"/>
                </a:lnTo>
              </a:path>
            </a:pathLst>
          </a:custGeom>
          <a:ln w="3175">
            <a:solidFill>
              <a:srgbClr val="548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559321" y="2120900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090" y="0"/>
                </a:lnTo>
              </a:path>
            </a:pathLst>
          </a:custGeom>
          <a:ln w="10159">
            <a:solidFill>
              <a:srgbClr val="538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69858" y="2120900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187" y="0"/>
                </a:lnTo>
              </a:path>
            </a:pathLst>
          </a:custGeom>
          <a:ln w="10159">
            <a:solidFill>
              <a:srgbClr val="538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572656" y="213232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0982" y="0"/>
                </a:lnTo>
              </a:path>
            </a:pathLst>
          </a:custGeom>
          <a:ln w="7620">
            <a:solidFill>
              <a:srgbClr val="528D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568040" y="2126614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18" y="0"/>
                </a:lnTo>
              </a:path>
            </a:pathLst>
          </a:custGeom>
          <a:ln w="3810">
            <a:solidFill>
              <a:srgbClr val="528D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61869" y="213232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476" y="0"/>
                </a:lnTo>
              </a:path>
            </a:pathLst>
          </a:custGeom>
          <a:ln w="7620">
            <a:solidFill>
              <a:srgbClr val="528D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169111" y="2126614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31" y="0"/>
                </a:lnTo>
              </a:path>
            </a:pathLst>
          </a:custGeom>
          <a:ln w="3810">
            <a:solidFill>
              <a:srgbClr val="528D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74708" y="2139950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393" y="0"/>
                </a:lnTo>
              </a:path>
            </a:pathLst>
          </a:custGeom>
          <a:ln w="10159">
            <a:solidFill>
              <a:srgbClr val="518D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145200" y="2139950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91" y="0"/>
                </a:lnTo>
              </a:path>
            </a:pathLst>
          </a:custGeom>
          <a:ln w="10159">
            <a:solidFill>
              <a:srgbClr val="518D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82914" y="2145029"/>
            <a:ext cx="711200" cy="10160"/>
          </a:xfrm>
          <a:custGeom>
            <a:avLst/>
            <a:gdLst/>
            <a:ahLst/>
            <a:cxnLst/>
            <a:rect l="l" t="t" r="r" b="b"/>
            <a:pathLst>
              <a:path w="711200" h="10160">
                <a:moveTo>
                  <a:pt x="148187" y="0"/>
                </a:moveTo>
                <a:lnTo>
                  <a:pt x="0" y="0"/>
                </a:lnTo>
                <a:lnTo>
                  <a:pt x="1025" y="1270"/>
                </a:lnTo>
                <a:lnTo>
                  <a:pt x="8890" y="10160"/>
                </a:lnTo>
                <a:lnTo>
                  <a:pt x="163857" y="10160"/>
                </a:lnTo>
                <a:lnTo>
                  <a:pt x="153425" y="3810"/>
                </a:lnTo>
                <a:lnTo>
                  <a:pt x="148187" y="0"/>
                </a:lnTo>
                <a:close/>
              </a:path>
              <a:path w="711200" h="10160">
                <a:moveTo>
                  <a:pt x="710662" y="0"/>
                </a:moveTo>
                <a:lnTo>
                  <a:pt x="562286" y="0"/>
                </a:lnTo>
                <a:lnTo>
                  <a:pt x="557285" y="3810"/>
                </a:lnTo>
                <a:lnTo>
                  <a:pt x="546400" y="10160"/>
                </a:lnTo>
                <a:lnTo>
                  <a:pt x="701479" y="10160"/>
                </a:lnTo>
                <a:lnTo>
                  <a:pt x="709685" y="1270"/>
                </a:lnTo>
                <a:lnTo>
                  <a:pt x="710662" y="0"/>
                </a:lnTo>
                <a:close/>
              </a:path>
            </a:pathLst>
          </a:custGeom>
          <a:solidFill>
            <a:srgbClr val="508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591804" y="2160270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659" y="0"/>
                </a:lnTo>
              </a:path>
            </a:pathLst>
          </a:custGeom>
          <a:ln w="10160">
            <a:solidFill>
              <a:srgbClr val="4F8B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111897" y="2160270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496" y="0"/>
                </a:lnTo>
              </a:path>
            </a:pathLst>
          </a:custGeom>
          <a:ln w="10160">
            <a:solidFill>
              <a:srgbClr val="4F8B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05285" y="2170429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8923" y="0"/>
                </a:lnTo>
              </a:path>
            </a:pathLst>
          </a:custGeom>
          <a:ln w="7620">
            <a:solidFill>
              <a:srgbClr val="4E8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600791" y="21653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671" y="0"/>
                </a:lnTo>
              </a:path>
            </a:pathLst>
          </a:custGeom>
          <a:ln w="3175">
            <a:solidFill>
              <a:srgbClr val="4E8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101060" y="2170429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265" y="0"/>
                </a:lnTo>
              </a:path>
            </a:pathLst>
          </a:custGeom>
          <a:ln w="7620">
            <a:solidFill>
              <a:srgbClr val="4E8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111897" y="21653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3118" y="0"/>
                </a:lnTo>
              </a:path>
            </a:pathLst>
          </a:custGeom>
          <a:ln w="3175">
            <a:solidFill>
              <a:srgbClr val="4E8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08656" y="2174239"/>
            <a:ext cx="658495" cy="10160"/>
          </a:xfrm>
          <a:custGeom>
            <a:avLst/>
            <a:gdLst/>
            <a:ahLst/>
            <a:cxnLst/>
            <a:rect l="l" t="t" r="r" b="b"/>
            <a:pathLst>
              <a:path w="658495" h="10160">
                <a:moveTo>
                  <a:pt x="174212" y="0"/>
                </a:moveTo>
                <a:lnTo>
                  <a:pt x="0" y="0"/>
                </a:lnTo>
                <a:lnTo>
                  <a:pt x="4493" y="5080"/>
                </a:lnTo>
                <a:lnTo>
                  <a:pt x="10236" y="10160"/>
                </a:lnTo>
                <a:lnTo>
                  <a:pt x="199650" y="10160"/>
                </a:lnTo>
                <a:lnTo>
                  <a:pt x="188643" y="6350"/>
                </a:lnTo>
                <a:lnTo>
                  <a:pt x="174212" y="0"/>
                </a:lnTo>
                <a:close/>
              </a:path>
              <a:path w="658495" h="10160">
                <a:moveTo>
                  <a:pt x="658153" y="0"/>
                </a:moveTo>
                <a:lnTo>
                  <a:pt x="483745" y="0"/>
                </a:lnTo>
                <a:lnTo>
                  <a:pt x="469313" y="6350"/>
                </a:lnTo>
                <a:lnTo>
                  <a:pt x="458307" y="10160"/>
                </a:lnTo>
                <a:lnTo>
                  <a:pt x="647721" y="10160"/>
                </a:lnTo>
                <a:lnTo>
                  <a:pt x="653463" y="5080"/>
                </a:lnTo>
                <a:lnTo>
                  <a:pt x="658153" y="0"/>
                </a:lnTo>
                <a:close/>
              </a:path>
            </a:pathLst>
          </a:custGeom>
          <a:solidFill>
            <a:srgbClr val="4D8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628942" y="219328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276" y="0"/>
                </a:lnTo>
              </a:path>
            </a:pathLst>
          </a:custGeom>
          <a:ln w="3175">
            <a:solidFill>
              <a:srgbClr val="4C8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622481" y="218757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4997" y="0"/>
                </a:lnTo>
              </a:path>
            </a:pathLst>
          </a:custGeom>
          <a:ln w="8889">
            <a:solidFill>
              <a:srgbClr val="4C8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040051" y="219328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276" y="0"/>
                </a:lnTo>
              </a:path>
            </a:pathLst>
          </a:custGeom>
          <a:ln w="3175">
            <a:solidFill>
              <a:srgbClr val="4C8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057791" y="218757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4997" y="0"/>
                </a:lnTo>
              </a:path>
            </a:pathLst>
          </a:custGeom>
          <a:ln w="8889">
            <a:solidFill>
              <a:srgbClr val="4C8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638991" y="220217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825" y="0"/>
                </a:lnTo>
              </a:path>
            </a:pathLst>
          </a:custGeom>
          <a:ln w="3175">
            <a:solidFill>
              <a:srgbClr val="4B8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633249" y="2197100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665" y="0"/>
                </a:lnTo>
              </a:path>
            </a:pathLst>
          </a:custGeom>
          <a:ln w="7619">
            <a:solidFill>
              <a:srgbClr val="4B8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001770" y="220217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08" y="0"/>
                </a:lnTo>
              </a:path>
            </a:pathLst>
          </a:custGeom>
          <a:ln w="3175">
            <a:solidFill>
              <a:srgbClr val="4B8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025355" y="2197100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665" y="0"/>
                </a:lnTo>
              </a:path>
            </a:pathLst>
          </a:custGeom>
          <a:ln w="7619">
            <a:solidFill>
              <a:srgbClr val="4B8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640427" y="2203450"/>
            <a:ext cx="594995" cy="10160"/>
          </a:xfrm>
          <a:custGeom>
            <a:avLst/>
            <a:gdLst/>
            <a:ahLst/>
            <a:cxnLst/>
            <a:rect l="l" t="t" r="r" b="b"/>
            <a:pathLst>
              <a:path w="594995" h="10160">
                <a:moveTo>
                  <a:pt x="242597" y="0"/>
                </a:moveTo>
                <a:lnTo>
                  <a:pt x="0" y="0"/>
                </a:lnTo>
                <a:lnTo>
                  <a:pt x="5742" y="5079"/>
                </a:lnTo>
                <a:lnTo>
                  <a:pt x="12600" y="10160"/>
                </a:lnTo>
                <a:lnTo>
                  <a:pt x="581814" y="10160"/>
                </a:lnTo>
                <a:lnTo>
                  <a:pt x="588672" y="5079"/>
                </a:lnTo>
                <a:lnTo>
                  <a:pt x="590108" y="3810"/>
                </a:lnTo>
                <a:lnTo>
                  <a:pt x="297842" y="3810"/>
                </a:lnTo>
                <a:lnTo>
                  <a:pt x="261012" y="2539"/>
                </a:lnTo>
                <a:lnTo>
                  <a:pt x="242597" y="0"/>
                </a:lnTo>
                <a:close/>
              </a:path>
              <a:path w="594995" h="10160">
                <a:moveTo>
                  <a:pt x="594415" y="0"/>
                </a:moveTo>
                <a:lnTo>
                  <a:pt x="352452" y="0"/>
                </a:lnTo>
                <a:lnTo>
                  <a:pt x="334672" y="2539"/>
                </a:lnTo>
                <a:lnTo>
                  <a:pt x="297842" y="3810"/>
                </a:lnTo>
                <a:lnTo>
                  <a:pt x="590108" y="3810"/>
                </a:lnTo>
                <a:lnTo>
                  <a:pt x="594415" y="0"/>
                </a:lnTo>
                <a:close/>
              </a:path>
            </a:pathLst>
          </a:custGeom>
          <a:solidFill>
            <a:srgbClr val="4A8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651313" y="2218054"/>
            <a:ext cx="572770" cy="0"/>
          </a:xfrm>
          <a:custGeom>
            <a:avLst/>
            <a:gdLst/>
            <a:ahLst/>
            <a:cxnLst/>
            <a:rect l="l" t="t" r="r" b="b"/>
            <a:pathLst>
              <a:path w="572770">
                <a:moveTo>
                  <a:pt x="0" y="0"/>
                </a:moveTo>
                <a:lnTo>
                  <a:pt x="572642" y="0"/>
                </a:lnTo>
              </a:path>
            </a:pathLst>
          </a:custGeom>
          <a:ln w="11430">
            <a:solidFill>
              <a:srgbClr val="498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665029" y="2228214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>
                <a:moveTo>
                  <a:pt x="0" y="0"/>
                </a:moveTo>
                <a:lnTo>
                  <a:pt x="545210" y="0"/>
                </a:lnTo>
              </a:path>
            </a:pathLst>
          </a:custGeom>
          <a:ln w="11429">
            <a:solidFill>
              <a:srgbClr val="488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87868" y="2238375"/>
            <a:ext cx="499745" cy="0"/>
          </a:xfrm>
          <a:custGeom>
            <a:avLst/>
            <a:gdLst/>
            <a:ahLst/>
            <a:cxnLst/>
            <a:rect l="l" t="t" r="r" b="b"/>
            <a:pathLst>
              <a:path w="499745">
                <a:moveTo>
                  <a:pt x="0" y="0"/>
                </a:moveTo>
                <a:lnTo>
                  <a:pt x="499533" y="0"/>
                </a:lnTo>
              </a:path>
            </a:pathLst>
          </a:custGeom>
          <a:ln w="8889">
            <a:solidFill>
              <a:srgbClr val="478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679602" y="2233295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6064" y="0"/>
                </a:lnTo>
              </a:path>
            </a:pathLst>
          </a:custGeom>
          <a:ln w="3175">
            <a:solidFill>
              <a:srgbClr val="478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695276" y="2247900"/>
            <a:ext cx="485140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0" y="0"/>
                </a:moveTo>
                <a:lnTo>
                  <a:pt x="484716" y="0"/>
                </a:lnTo>
              </a:path>
            </a:pathLst>
          </a:custGeom>
          <a:ln w="10159">
            <a:solidFill>
              <a:srgbClr val="468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710093" y="2257425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>
                <a:moveTo>
                  <a:pt x="0" y="0"/>
                </a:moveTo>
                <a:lnTo>
                  <a:pt x="455083" y="0"/>
                </a:lnTo>
              </a:path>
            </a:pathLst>
          </a:custGeom>
          <a:ln w="11429">
            <a:solidFill>
              <a:srgbClr val="4584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731064" y="2266950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3140" y="0"/>
                </a:lnTo>
              </a:path>
            </a:pathLst>
          </a:custGeom>
          <a:ln w="10159">
            <a:solidFill>
              <a:srgbClr val="4484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756073" y="2277110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122" y="0"/>
                </a:lnTo>
              </a:path>
            </a:pathLst>
          </a:custGeom>
          <a:ln w="10160">
            <a:solidFill>
              <a:srgbClr val="4383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778543" y="2286635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183" y="0"/>
                </a:lnTo>
              </a:path>
            </a:pathLst>
          </a:custGeom>
          <a:ln w="11429">
            <a:solidFill>
              <a:srgbClr val="428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806049" y="2296160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172" y="0"/>
                </a:lnTo>
              </a:path>
            </a:pathLst>
          </a:custGeom>
          <a:ln w="10160">
            <a:solidFill>
              <a:srgbClr val="418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914775" y="2308860"/>
            <a:ext cx="46355" cy="1270"/>
          </a:xfrm>
          <a:custGeom>
            <a:avLst/>
            <a:gdLst/>
            <a:ahLst/>
            <a:cxnLst/>
            <a:rect l="l" t="t" r="r" b="b"/>
            <a:pathLst>
              <a:path w="46354" h="1269">
                <a:moveTo>
                  <a:pt x="0" y="1270"/>
                </a:moveTo>
                <a:lnTo>
                  <a:pt x="46355" y="1270"/>
                </a:lnTo>
                <a:lnTo>
                  <a:pt x="4635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408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868420" y="2305050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429" y="0"/>
                </a:lnTo>
              </a:path>
            </a:pathLst>
          </a:custGeom>
          <a:ln w="7619">
            <a:solidFill>
              <a:srgbClr val="4081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479800" y="1413510"/>
            <a:ext cx="918210" cy="896619"/>
          </a:xfrm>
          <a:custGeom>
            <a:avLst/>
            <a:gdLst/>
            <a:ahLst/>
            <a:cxnLst/>
            <a:rect l="l" t="t" r="r" b="b"/>
            <a:pathLst>
              <a:path w="918210" h="896619">
                <a:moveTo>
                  <a:pt x="0" y="448310"/>
                </a:moveTo>
                <a:lnTo>
                  <a:pt x="2358" y="402463"/>
                </a:lnTo>
                <a:lnTo>
                  <a:pt x="9281" y="357944"/>
                </a:lnTo>
                <a:lnTo>
                  <a:pt x="20543" y="314975"/>
                </a:lnTo>
                <a:lnTo>
                  <a:pt x="35917" y="273784"/>
                </a:lnTo>
                <a:lnTo>
                  <a:pt x="55174" y="234594"/>
                </a:lnTo>
                <a:lnTo>
                  <a:pt x="78090" y="197631"/>
                </a:lnTo>
                <a:lnTo>
                  <a:pt x="104435" y="163120"/>
                </a:lnTo>
                <a:lnTo>
                  <a:pt x="133985" y="131286"/>
                </a:lnTo>
                <a:lnTo>
                  <a:pt x="166510" y="102354"/>
                </a:lnTo>
                <a:lnTo>
                  <a:pt x="201786" y="76549"/>
                </a:lnTo>
                <a:lnTo>
                  <a:pt x="239584" y="54097"/>
                </a:lnTo>
                <a:lnTo>
                  <a:pt x="279677" y="35222"/>
                </a:lnTo>
                <a:lnTo>
                  <a:pt x="321840" y="20150"/>
                </a:lnTo>
                <a:lnTo>
                  <a:pt x="365844" y="9105"/>
                </a:lnTo>
                <a:lnTo>
                  <a:pt x="411463" y="2313"/>
                </a:lnTo>
                <a:lnTo>
                  <a:pt x="458470" y="0"/>
                </a:lnTo>
                <a:lnTo>
                  <a:pt x="505491" y="2313"/>
                </a:lnTo>
                <a:lnTo>
                  <a:pt x="551150" y="9105"/>
                </a:lnTo>
                <a:lnTo>
                  <a:pt x="595217" y="20150"/>
                </a:lnTo>
                <a:lnTo>
                  <a:pt x="637460" y="35222"/>
                </a:lnTo>
                <a:lnTo>
                  <a:pt x="677650" y="54097"/>
                </a:lnTo>
                <a:lnTo>
                  <a:pt x="715555" y="76549"/>
                </a:lnTo>
                <a:lnTo>
                  <a:pt x="750945" y="102354"/>
                </a:lnTo>
                <a:lnTo>
                  <a:pt x="783589" y="131286"/>
                </a:lnTo>
                <a:lnTo>
                  <a:pt x="813257" y="163120"/>
                </a:lnTo>
                <a:lnTo>
                  <a:pt x="839718" y="197631"/>
                </a:lnTo>
                <a:lnTo>
                  <a:pt x="862740" y="234594"/>
                </a:lnTo>
                <a:lnTo>
                  <a:pt x="882094" y="273784"/>
                </a:lnTo>
                <a:lnTo>
                  <a:pt x="897548" y="314975"/>
                </a:lnTo>
                <a:lnTo>
                  <a:pt x="908873" y="357944"/>
                </a:lnTo>
                <a:lnTo>
                  <a:pt x="915837" y="402463"/>
                </a:lnTo>
                <a:lnTo>
                  <a:pt x="918210" y="448310"/>
                </a:lnTo>
                <a:lnTo>
                  <a:pt x="915837" y="494156"/>
                </a:lnTo>
                <a:lnTo>
                  <a:pt x="908873" y="538675"/>
                </a:lnTo>
                <a:lnTo>
                  <a:pt x="897548" y="581644"/>
                </a:lnTo>
                <a:lnTo>
                  <a:pt x="882094" y="622835"/>
                </a:lnTo>
                <a:lnTo>
                  <a:pt x="862740" y="662025"/>
                </a:lnTo>
                <a:lnTo>
                  <a:pt x="839718" y="698988"/>
                </a:lnTo>
                <a:lnTo>
                  <a:pt x="813257" y="733499"/>
                </a:lnTo>
                <a:lnTo>
                  <a:pt x="783590" y="765333"/>
                </a:lnTo>
                <a:lnTo>
                  <a:pt x="750945" y="794265"/>
                </a:lnTo>
                <a:lnTo>
                  <a:pt x="715555" y="820070"/>
                </a:lnTo>
                <a:lnTo>
                  <a:pt x="677650" y="842522"/>
                </a:lnTo>
                <a:lnTo>
                  <a:pt x="637460" y="861397"/>
                </a:lnTo>
                <a:lnTo>
                  <a:pt x="595217" y="876469"/>
                </a:lnTo>
                <a:lnTo>
                  <a:pt x="551150" y="887514"/>
                </a:lnTo>
                <a:lnTo>
                  <a:pt x="505491" y="894306"/>
                </a:lnTo>
                <a:lnTo>
                  <a:pt x="458470" y="896619"/>
                </a:lnTo>
                <a:lnTo>
                  <a:pt x="411463" y="894306"/>
                </a:lnTo>
                <a:lnTo>
                  <a:pt x="365844" y="887514"/>
                </a:lnTo>
                <a:lnTo>
                  <a:pt x="321840" y="876469"/>
                </a:lnTo>
                <a:lnTo>
                  <a:pt x="279677" y="861397"/>
                </a:lnTo>
                <a:lnTo>
                  <a:pt x="239584" y="842522"/>
                </a:lnTo>
                <a:lnTo>
                  <a:pt x="201786" y="820070"/>
                </a:lnTo>
                <a:lnTo>
                  <a:pt x="166510" y="794265"/>
                </a:lnTo>
                <a:lnTo>
                  <a:pt x="133985" y="765333"/>
                </a:lnTo>
                <a:lnTo>
                  <a:pt x="104435" y="733499"/>
                </a:lnTo>
                <a:lnTo>
                  <a:pt x="78090" y="698988"/>
                </a:lnTo>
                <a:lnTo>
                  <a:pt x="55174" y="662025"/>
                </a:lnTo>
                <a:lnTo>
                  <a:pt x="35917" y="622835"/>
                </a:lnTo>
                <a:lnTo>
                  <a:pt x="20543" y="581644"/>
                </a:lnTo>
                <a:lnTo>
                  <a:pt x="9281" y="538675"/>
                </a:lnTo>
                <a:lnTo>
                  <a:pt x="2358" y="494156"/>
                </a:lnTo>
                <a:lnTo>
                  <a:pt x="0" y="448310"/>
                </a:lnTo>
                <a:close/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577590" y="1516380"/>
            <a:ext cx="721360" cy="690880"/>
          </a:xfrm>
          <a:custGeom>
            <a:avLst/>
            <a:gdLst/>
            <a:ahLst/>
            <a:cxnLst/>
            <a:rect l="l" t="t" r="r" b="b"/>
            <a:pathLst>
              <a:path w="721360" h="690880">
                <a:moveTo>
                  <a:pt x="0" y="345440"/>
                </a:moveTo>
                <a:lnTo>
                  <a:pt x="3288" y="392255"/>
                </a:lnTo>
                <a:lnTo>
                  <a:pt x="12870" y="437173"/>
                </a:lnTo>
                <a:lnTo>
                  <a:pt x="28317" y="479782"/>
                </a:lnTo>
                <a:lnTo>
                  <a:pt x="49200" y="519665"/>
                </a:lnTo>
                <a:lnTo>
                  <a:pt x="75093" y="556408"/>
                </a:lnTo>
                <a:lnTo>
                  <a:pt x="105568" y="589597"/>
                </a:lnTo>
                <a:lnTo>
                  <a:pt x="140197" y="618817"/>
                </a:lnTo>
                <a:lnTo>
                  <a:pt x="178552" y="643654"/>
                </a:lnTo>
                <a:lnTo>
                  <a:pt x="220206" y="663694"/>
                </a:lnTo>
                <a:lnTo>
                  <a:pt x="264730" y="678521"/>
                </a:lnTo>
                <a:lnTo>
                  <a:pt x="311697" y="687721"/>
                </a:lnTo>
                <a:lnTo>
                  <a:pt x="360680" y="690880"/>
                </a:lnTo>
                <a:lnTo>
                  <a:pt x="409662" y="687721"/>
                </a:lnTo>
                <a:lnTo>
                  <a:pt x="456629" y="678521"/>
                </a:lnTo>
                <a:lnTo>
                  <a:pt x="501153" y="663694"/>
                </a:lnTo>
                <a:lnTo>
                  <a:pt x="542807" y="643654"/>
                </a:lnTo>
                <a:lnTo>
                  <a:pt x="581162" y="618817"/>
                </a:lnTo>
                <a:lnTo>
                  <a:pt x="615791" y="589597"/>
                </a:lnTo>
                <a:lnTo>
                  <a:pt x="646266" y="556408"/>
                </a:lnTo>
                <a:lnTo>
                  <a:pt x="672159" y="519665"/>
                </a:lnTo>
                <a:lnTo>
                  <a:pt x="693042" y="479782"/>
                </a:lnTo>
                <a:lnTo>
                  <a:pt x="708489" y="437173"/>
                </a:lnTo>
                <a:lnTo>
                  <a:pt x="718071" y="392255"/>
                </a:lnTo>
                <a:lnTo>
                  <a:pt x="721360" y="345440"/>
                </a:lnTo>
                <a:lnTo>
                  <a:pt x="718071" y="298624"/>
                </a:lnTo>
                <a:lnTo>
                  <a:pt x="708489" y="253706"/>
                </a:lnTo>
                <a:lnTo>
                  <a:pt x="693042" y="211097"/>
                </a:lnTo>
                <a:lnTo>
                  <a:pt x="672159" y="171214"/>
                </a:lnTo>
                <a:lnTo>
                  <a:pt x="646266" y="134471"/>
                </a:lnTo>
                <a:lnTo>
                  <a:pt x="615791" y="101282"/>
                </a:lnTo>
                <a:lnTo>
                  <a:pt x="581162" y="72062"/>
                </a:lnTo>
                <a:lnTo>
                  <a:pt x="542807" y="47225"/>
                </a:lnTo>
                <a:lnTo>
                  <a:pt x="501153" y="27185"/>
                </a:lnTo>
                <a:lnTo>
                  <a:pt x="456629" y="12358"/>
                </a:lnTo>
                <a:lnTo>
                  <a:pt x="409662" y="3158"/>
                </a:lnTo>
                <a:lnTo>
                  <a:pt x="360680" y="0"/>
                </a:lnTo>
                <a:lnTo>
                  <a:pt x="311697" y="3158"/>
                </a:lnTo>
                <a:lnTo>
                  <a:pt x="264730" y="12358"/>
                </a:lnTo>
                <a:lnTo>
                  <a:pt x="220206" y="27185"/>
                </a:lnTo>
                <a:lnTo>
                  <a:pt x="178552" y="47225"/>
                </a:lnTo>
                <a:lnTo>
                  <a:pt x="140197" y="72062"/>
                </a:lnTo>
                <a:lnTo>
                  <a:pt x="105568" y="101282"/>
                </a:lnTo>
                <a:lnTo>
                  <a:pt x="75093" y="134471"/>
                </a:lnTo>
                <a:lnTo>
                  <a:pt x="49200" y="171214"/>
                </a:lnTo>
                <a:lnTo>
                  <a:pt x="28317" y="211097"/>
                </a:lnTo>
                <a:lnTo>
                  <a:pt x="12870" y="253706"/>
                </a:lnTo>
                <a:lnTo>
                  <a:pt x="3288" y="298624"/>
                </a:lnTo>
                <a:lnTo>
                  <a:pt x="0" y="345440"/>
                </a:lnTo>
                <a:close/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481330" y="3907790"/>
            <a:ext cx="2214245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Vein  Deep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2823210" y="4291329"/>
            <a:ext cx="706120" cy="181610"/>
          </a:xfrm>
          <a:custGeom>
            <a:avLst/>
            <a:gdLst/>
            <a:ahLst/>
            <a:cxnLst/>
            <a:rect l="l" t="t" r="r" b="b"/>
            <a:pathLst>
              <a:path w="706120" h="181610">
                <a:moveTo>
                  <a:pt x="0" y="181610"/>
                </a:moveTo>
                <a:lnTo>
                  <a:pt x="706119" y="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489959" y="4165600"/>
            <a:ext cx="271780" cy="248920"/>
          </a:xfrm>
          <a:custGeom>
            <a:avLst/>
            <a:gdLst/>
            <a:ahLst/>
            <a:cxnLst/>
            <a:rect l="l" t="t" r="r" b="b"/>
            <a:pathLst>
              <a:path w="271779" h="248920">
                <a:moveTo>
                  <a:pt x="12700" y="0"/>
                </a:moveTo>
                <a:lnTo>
                  <a:pt x="0" y="43180"/>
                </a:lnTo>
                <a:lnTo>
                  <a:pt x="181610" y="88900"/>
                </a:lnTo>
                <a:lnTo>
                  <a:pt x="44450" y="217169"/>
                </a:lnTo>
                <a:lnTo>
                  <a:pt x="77469" y="248919"/>
                </a:lnTo>
                <a:lnTo>
                  <a:pt x="271779" y="66039"/>
                </a:lnTo>
                <a:lnTo>
                  <a:pt x="12700" y="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750820" y="4271009"/>
            <a:ext cx="706120" cy="181610"/>
          </a:xfrm>
          <a:custGeom>
            <a:avLst/>
            <a:gdLst/>
            <a:ahLst/>
            <a:cxnLst/>
            <a:rect l="l" t="t" r="r" b="b"/>
            <a:pathLst>
              <a:path w="706120" h="181610">
                <a:moveTo>
                  <a:pt x="0" y="181609"/>
                </a:moveTo>
                <a:lnTo>
                  <a:pt x="706119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417570" y="4145279"/>
            <a:ext cx="271780" cy="248920"/>
          </a:xfrm>
          <a:custGeom>
            <a:avLst/>
            <a:gdLst/>
            <a:ahLst/>
            <a:cxnLst/>
            <a:rect l="l" t="t" r="r" b="b"/>
            <a:pathLst>
              <a:path w="271779" h="248920">
                <a:moveTo>
                  <a:pt x="12700" y="0"/>
                </a:moveTo>
                <a:lnTo>
                  <a:pt x="0" y="43180"/>
                </a:lnTo>
                <a:lnTo>
                  <a:pt x="182879" y="88900"/>
                </a:lnTo>
                <a:lnTo>
                  <a:pt x="45719" y="217170"/>
                </a:lnTo>
                <a:lnTo>
                  <a:pt x="77469" y="248920"/>
                </a:lnTo>
                <a:lnTo>
                  <a:pt x="271779" y="66040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5336540" y="970279"/>
            <a:ext cx="3686810" cy="286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422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aph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ral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Junction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Great Saphenous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Vein  Superficial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4754879" y="1517650"/>
            <a:ext cx="576580" cy="297180"/>
          </a:xfrm>
          <a:custGeom>
            <a:avLst/>
            <a:gdLst/>
            <a:ahLst/>
            <a:cxnLst/>
            <a:rect l="l" t="t" r="r" b="b"/>
            <a:pathLst>
              <a:path w="576579" h="297180">
                <a:moveTo>
                  <a:pt x="576580" y="0"/>
                </a:moveTo>
                <a:lnTo>
                  <a:pt x="0" y="297179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41520" y="1703070"/>
            <a:ext cx="270510" cy="228600"/>
          </a:xfrm>
          <a:custGeom>
            <a:avLst/>
            <a:gdLst/>
            <a:ahLst/>
            <a:cxnLst/>
            <a:rect l="l" t="t" r="r" b="b"/>
            <a:pathLst>
              <a:path w="270510" h="228600">
                <a:moveTo>
                  <a:pt x="149859" y="0"/>
                </a:moveTo>
                <a:lnTo>
                  <a:pt x="0" y="220979"/>
                </a:lnTo>
                <a:lnTo>
                  <a:pt x="267969" y="228600"/>
                </a:lnTo>
                <a:lnTo>
                  <a:pt x="270509" y="184150"/>
                </a:lnTo>
                <a:lnTo>
                  <a:pt x="82550" y="179069"/>
                </a:lnTo>
                <a:lnTo>
                  <a:pt x="187959" y="22859"/>
                </a:lnTo>
                <a:lnTo>
                  <a:pt x="149859" y="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683759" y="1497330"/>
            <a:ext cx="575310" cy="297180"/>
          </a:xfrm>
          <a:custGeom>
            <a:avLst/>
            <a:gdLst/>
            <a:ahLst/>
            <a:cxnLst/>
            <a:rect l="l" t="t" r="r" b="b"/>
            <a:pathLst>
              <a:path w="575310" h="297180">
                <a:moveTo>
                  <a:pt x="575310" y="0"/>
                </a:moveTo>
                <a:lnTo>
                  <a:pt x="0" y="29718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469129" y="1682750"/>
            <a:ext cx="270510" cy="228600"/>
          </a:xfrm>
          <a:custGeom>
            <a:avLst/>
            <a:gdLst/>
            <a:ahLst/>
            <a:cxnLst/>
            <a:rect l="l" t="t" r="r" b="b"/>
            <a:pathLst>
              <a:path w="270510" h="228600">
                <a:moveTo>
                  <a:pt x="149860" y="0"/>
                </a:moveTo>
                <a:lnTo>
                  <a:pt x="0" y="222250"/>
                </a:lnTo>
                <a:lnTo>
                  <a:pt x="267970" y="228600"/>
                </a:lnTo>
                <a:lnTo>
                  <a:pt x="270510" y="184150"/>
                </a:lnTo>
                <a:lnTo>
                  <a:pt x="82550" y="179070"/>
                </a:lnTo>
                <a:lnTo>
                  <a:pt x="187960" y="24129"/>
                </a:lnTo>
                <a:lnTo>
                  <a:pt x="149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33390" y="3892550"/>
            <a:ext cx="711200" cy="450850"/>
          </a:xfrm>
          <a:custGeom>
            <a:avLst/>
            <a:gdLst/>
            <a:ahLst/>
            <a:cxnLst/>
            <a:rect l="l" t="t" r="r" b="b"/>
            <a:pathLst>
              <a:path w="711200" h="450850">
                <a:moveTo>
                  <a:pt x="711200" y="0"/>
                </a:moveTo>
                <a:lnTo>
                  <a:pt x="0" y="450850"/>
                </a:lnTo>
              </a:path>
            </a:pathLst>
          </a:custGeom>
          <a:ln w="571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31459" y="4237990"/>
            <a:ext cx="266700" cy="233679"/>
          </a:xfrm>
          <a:custGeom>
            <a:avLst/>
            <a:gdLst/>
            <a:ahLst/>
            <a:cxnLst/>
            <a:rect l="l" t="t" r="r" b="b"/>
            <a:pathLst>
              <a:path w="266700" h="233679">
                <a:moveTo>
                  <a:pt x="128269" y="0"/>
                </a:moveTo>
                <a:lnTo>
                  <a:pt x="0" y="233680"/>
                </a:lnTo>
                <a:lnTo>
                  <a:pt x="266700" y="217170"/>
                </a:lnTo>
                <a:lnTo>
                  <a:pt x="265756" y="184150"/>
                </a:lnTo>
                <a:lnTo>
                  <a:pt x="77469" y="184150"/>
                </a:lnTo>
                <a:lnTo>
                  <a:pt x="168910" y="20320"/>
                </a:lnTo>
                <a:lnTo>
                  <a:pt x="128269" y="0"/>
                </a:lnTo>
                <a:close/>
              </a:path>
              <a:path w="266700" h="233679">
                <a:moveTo>
                  <a:pt x="265429" y="172720"/>
                </a:moveTo>
                <a:lnTo>
                  <a:pt x="77469" y="184150"/>
                </a:lnTo>
                <a:lnTo>
                  <a:pt x="265756" y="184150"/>
                </a:lnTo>
                <a:lnTo>
                  <a:pt x="265429" y="172720"/>
                </a:lnTo>
                <a:close/>
              </a:path>
            </a:pathLst>
          </a:custGeom>
          <a:solidFill>
            <a:srgbClr val="7F7F7F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461000" y="3872229"/>
            <a:ext cx="711200" cy="450850"/>
          </a:xfrm>
          <a:custGeom>
            <a:avLst/>
            <a:gdLst/>
            <a:ahLst/>
            <a:cxnLst/>
            <a:rect l="l" t="t" r="r" b="b"/>
            <a:pathLst>
              <a:path w="711200" h="450850">
                <a:moveTo>
                  <a:pt x="711200" y="0"/>
                </a:moveTo>
                <a:lnTo>
                  <a:pt x="0" y="45085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259070" y="4217670"/>
            <a:ext cx="266700" cy="234950"/>
          </a:xfrm>
          <a:custGeom>
            <a:avLst/>
            <a:gdLst/>
            <a:ahLst/>
            <a:cxnLst/>
            <a:rect l="l" t="t" r="r" b="b"/>
            <a:pathLst>
              <a:path w="266700" h="234950">
                <a:moveTo>
                  <a:pt x="128269" y="0"/>
                </a:moveTo>
                <a:lnTo>
                  <a:pt x="0" y="234949"/>
                </a:lnTo>
                <a:lnTo>
                  <a:pt x="266700" y="217169"/>
                </a:lnTo>
                <a:lnTo>
                  <a:pt x="265756" y="184149"/>
                </a:lnTo>
                <a:lnTo>
                  <a:pt x="77469" y="184149"/>
                </a:lnTo>
                <a:lnTo>
                  <a:pt x="168909" y="20319"/>
                </a:lnTo>
                <a:lnTo>
                  <a:pt x="128269" y="0"/>
                </a:lnTo>
                <a:close/>
              </a:path>
              <a:path w="266700" h="234950">
                <a:moveTo>
                  <a:pt x="265429" y="172719"/>
                </a:moveTo>
                <a:lnTo>
                  <a:pt x="77469" y="184149"/>
                </a:lnTo>
                <a:lnTo>
                  <a:pt x="265756" y="184149"/>
                </a:lnTo>
                <a:lnTo>
                  <a:pt x="265429" y="172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 txBox="1">
            <a:spLocks noGrp="1"/>
          </p:cNvSpPr>
          <p:nvPr>
            <p:ph type="title"/>
          </p:nvPr>
        </p:nvSpPr>
        <p:spPr>
          <a:xfrm>
            <a:off x="327659" y="222250"/>
            <a:ext cx="2853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Venous</a:t>
            </a:r>
            <a:r>
              <a:rPr sz="3600" spc="-60" dirty="0"/>
              <a:t> </a:t>
            </a:r>
            <a:r>
              <a:rPr sz="3600" spc="-10" dirty="0"/>
              <a:t>System</a:t>
            </a:r>
            <a:endParaRPr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2526029"/>
            <a:ext cx="8291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Summary of Muscles </a:t>
            </a:r>
            <a:r>
              <a:rPr sz="3600" dirty="0"/>
              <a:t>in </a:t>
            </a:r>
            <a:r>
              <a:rPr sz="3600" spc="-5" dirty="0"/>
              <a:t>the Femoral</a:t>
            </a:r>
            <a:r>
              <a:rPr sz="3600" spc="-10" dirty="0"/>
              <a:t> </a:t>
            </a:r>
            <a:r>
              <a:rPr sz="3600" spc="-5" dirty="0"/>
              <a:t>Triangle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1009" y="5828029"/>
            <a:ext cx="3602990" cy="102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57600" y="1038860"/>
          <a:ext cx="5299709" cy="3506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720"/>
                <a:gridCol w="3602989"/>
              </a:tblGrid>
              <a:tr h="5791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Sartorius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solidFill>
                      <a:srgbClr val="EE7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Origin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Anterior superior iliac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spine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B2B2B2"/>
                    </a:solidFill>
                  </a:tcPr>
                </a:tc>
              </a:tr>
              <a:tr h="64325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Insertion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334010">
                        <a:lnSpc>
                          <a:spcPct val="101899"/>
                        </a:lnSpc>
                        <a:spcBef>
                          <a:spcPts val="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Superior aspect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medial surface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tibial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shaft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B2B2B2"/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220979">
                        <a:lnSpc>
                          <a:spcPct val="101600"/>
                        </a:lnSpc>
                        <a:spcBef>
                          <a:spcPts val="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Flexes, adducts and laterally  rotates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 hip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joint and flexes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  knee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B2B2B2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Nerve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280035">
                        <a:lnSpc>
                          <a:spcPct val="101899"/>
                        </a:lnSpc>
                        <a:spcBef>
                          <a:spcPts val="1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Anterior division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femoral nerve  (L3,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L4)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B2B2B2"/>
                    </a:solidFill>
                  </a:tcPr>
                </a:tc>
              </a:tr>
              <a:tr h="34035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Blood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Femoral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artery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69179" y="148590"/>
            <a:ext cx="2822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Anterior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Thigh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270"/>
            <a:ext cx="3505200" cy="676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700" y="962660"/>
            <a:ext cx="993139" cy="5273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1009" y="5828029"/>
            <a:ext cx="3602990" cy="102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58519"/>
            <a:ext cx="4417060" cy="496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5270" y="120650"/>
            <a:ext cx="2592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Hip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Flexors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87850" y="951230"/>
            <a:ext cx="4630420" cy="579120"/>
          </a:xfrm>
          <a:prstGeom prst="rect">
            <a:avLst/>
          </a:prstGeom>
          <a:solidFill>
            <a:srgbClr val="EE7800"/>
          </a:solidFill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Iliacus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7850" y="1530350"/>
            <a:ext cx="1482090" cy="640080"/>
          </a:xfrm>
          <a:custGeom>
            <a:avLst/>
            <a:gdLst/>
            <a:ahLst/>
            <a:cxnLst/>
            <a:rect l="l" t="t" r="r" b="b"/>
            <a:pathLst>
              <a:path w="1482089" h="640080">
                <a:moveTo>
                  <a:pt x="0" y="0"/>
                </a:moveTo>
                <a:lnTo>
                  <a:pt x="1482089" y="0"/>
                </a:lnTo>
                <a:lnTo>
                  <a:pt x="1482089" y="640079"/>
                </a:lnTo>
                <a:lnTo>
                  <a:pt x="0" y="640079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78020" y="1551940"/>
            <a:ext cx="57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7850" y="2170429"/>
            <a:ext cx="1482090" cy="640080"/>
          </a:xfrm>
          <a:custGeom>
            <a:avLst/>
            <a:gdLst/>
            <a:ahLst/>
            <a:cxnLst/>
            <a:rect l="l" t="t" r="r" b="b"/>
            <a:pathLst>
              <a:path w="1482089" h="640080">
                <a:moveTo>
                  <a:pt x="0" y="0"/>
                </a:moveTo>
                <a:lnTo>
                  <a:pt x="1482089" y="0"/>
                </a:lnTo>
                <a:lnTo>
                  <a:pt x="1482089" y="640080"/>
                </a:lnTo>
                <a:lnTo>
                  <a:pt x="0" y="64008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78020" y="2193290"/>
            <a:ext cx="842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nse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7850" y="2810510"/>
            <a:ext cx="1482090" cy="367030"/>
          </a:xfrm>
          <a:custGeom>
            <a:avLst/>
            <a:gdLst/>
            <a:ahLst/>
            <a:cxnLst/>
            <a:rect l="l" t="t" r="r" b="b"/>
            <a:pathLst>
              <a:path w="1482089" h="367030">
                <a:moveTo>
                  <a:pt x="0" y="0"/>
                </a:moveTo>
                <a:lnTo>
                  <a:pt x="1482089" y="0"/>
                </a:lnTo>
                <a:lnTo>
                  <a:pt x="1482089" y="367029"/>
                </a:lnTo>
                <a:lnTo>
                  <a:pt x="0" y="367029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7850" y="3177539"/>
            <a:ext cx="1482090" cy="640080"/>
          </a:xfrm>
          <a:custGeom>
            <a:avLst/>
            <a:gdLst/>
            <a:ahLst/>
            <a:cxnLst/>
            <a:rect l="l" t="t" r="r" b="b"/>
            <a:pathLst>
              <a:path w="1482089" h="640079">
                <a:moveTo>
                  <a:pt x="0" y="0"/>
                </a:moveTo>
                <a:lnTo>
                  <a:pt x="1482089" y="0"/>
                </a:lnTo>
                <a:lnTo>
                  <a:pt x="1482089" y="640080"/>
                </a:lnTo>
                <a:lnTo>
                  <a:pt x="0" y="64008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78020" y="2740660"/>
            <a:ext cx="1243965" cy="7594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3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Nerve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87850" y="3817620"/>
            <a:ext cx="1482090" cy="641350"/>
          </a:xfrm>
          <a:custGeom>
            <a:avLst/>
            <a:gdLst/>
            <a:ahLst/>
            <a:cxnLst/>
            <a:rect l="l" t="t" r="r" b="b"/>
            <a:pathLst>
              <a:path w="1482089" h="641350">
                <a:moveTo>
                  <a:pt x="0" y="0"/>
                </a:moveTo>
                <a:lnTo>
                  <a:pt x="1482089" y="0"/>
                </a:lnTo>
                <a:lnTo>
                  <a:pt x="1482089" y="641349"/>
                </a:lnTo>
                <a:lnTo>
                  <a:pt x="0" y="641349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78020" y="3840479"/>
            <a:ext cx="1222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69940" y="1530350"/>
            <a:ext cx="3148330" cy="292862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170" marR="191135">
              <a:lnSpc>
                <a:spcPct val="101899"/>
              </a:lnSpc>
              <a:spcBef>
                <a:spcPts val="225"/>
              </a:spcBef>
            </a:pPr>
            <a:r>
              <a:rPr sz="1800" b="1" dirty="0">
                <a:latin typeface="Calibri"/>
                <a:cs typeface="Calibri"/>
              </a:rPr>
              <a:t>Upper </a:t>
            </a:r>
            <a:r>
              <a:rPr sz="1800" b="1" spc="-5" dirty="0">
                <a:latin typeface="Calibri"/>
                <a:cs typeface="Calibri"/>
              </a:rPr>
              <a:t>2/3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iliac fossa </a:t>
            </a:r>
            <a:r>
              <a:rPr sz="1800" b="1" dirty="0">
                <a:latin typeface="Calibri"/>
                <a:cs typeface="Calibri"/>
              </a:rPr>
              <a:t>of  ilium, </a:t>
            </a:r>
            <a:r>
              <a:rPr sz="1800" b="1" spc="-5" dirty="0">
                <a:latin typeface="Calibri"/>
                <a:cs typeface="Calibri"/>
              </a:rPr>
              <a:t>lateral aspect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sacrum</a:t>
            </a:r>
            <a:endParaRPr sz="1800">
              <a:latin typeface="Calibri"/>
              <a:cs typeface="Calibri"/>
            </a:endParaRPr>
          </a:p>
          <a:p>
            <a:pPr marL="90170" marR="635000">
              <a:lnSpc>
                <a:spcPct val="101400"/>
              </a:lnSpc>
              <a:spcBef>
                <a:spcPts val="660"/>
              </a:spcBef>
            </a:pPr>
            <a:r>
              <a:rPr sz="1800" b="1" spc="-5" dirty="0">
                <a:latin typeface="Calibri"/>
                <a:cs typeface="Calibri"/>
              </a:rPr>
              <a:t>Lesser trochanter inferior  </a:t>
            </a:r>
            <a:r>
              <a:rPr sz="1800" b="1" dirty="0">
                <a:latin typeface="Calibri"/>
                <a:cs typeface="Calibri"/>
              </a:rPr>
              <a:t>aspect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690"/>
              </a:spcBef>
            </a:pPr>
            <a:r>
              <a:rPr sz="1800" b="1" dirty="0">
                <a:latin typeface="Calibri"/>
                <a:cs typeface="Calibri"/>
              </a:rPr>
              <a:t>Flexes </a:t>
            </a:r>
            <a:r>
              <a:rPr sz="1800" b="1" spc="-5" dirty="0">
                <a:latin typeface="Calibri"/>
                <a:cs typeface="Calibri"/>
              </a:rPr>
              <a:t>and medially rotates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hip</a:t>
            </a:r>
            <a:endParaRPr sz="1800">
              <a:latin typeface="Calibri"/>
              <a:cs typeface="Calibri"/>
            </a:endParaRPr>
          </a:p>
          <a:p>
            <a:pPr marL="90170" marR="412750">
              <a:lnSpc>
                <a:spcPct val="101400"/>
              </a:lnSpc>
              <a:spcBef>
                <a:spcPts val="700"/>
              </a:spcBef>
            </a:pPr>
            <a:r>
              <a:rPr sz="1800" b="1" dirty="0">
                <a:latin typeface="Calibri"/>
                <a:cs typeface="Calibri"/>
              </a:rPr>
              <a:t>Muscular </a:t>
            </a:r>
            <a:r>
              <a:rPr sz="1800" b="1" spc="-5" dirty="0">
                <a:latin typeface="Calibri"/>
                <a:cs typeface="Calibri"/>
              </a:rPr>
              <a:t>branch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femoral  </a:t>
            </a:r>
            <a:r>
              <a:rPr sz="1800" b="1" dirty="0">
                <a:latin typeface="Calibri"/>
                <a:cs typeface="Calibri"/>
              </a:rPr>
              <a:t>nerve </a:t>
            </a:r>
            <a:r>
              <a:rPr sz="1800" b="1" spc="-5" dirty="0">
                <a:latin typeface="Calibri"/>
                <a:cs typeface="Calibri"/>
              </a:rPr>
              <a:t>(L2,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L3)</a:t>
            </a:r>
            <a:endParaRPr sz="1800">
              <a:latin typeface="Calibri"/>
              <a:cs typeface="Calibri"/>
            </a:endParaRPr>
          </a:p>
          <a:p>
            <a:pPr marL="90170" marR="288925">
              <a:lnSpc>
                <a:spcPct val="101899"/>
              </a:lnSpc>
              <a:spcBef>
                <a:spcPts val="650"/>
              </a:spcBef>
            </a:pPr>
            <a:r>
              <a:rPr sz="1800" b="1" spc="-5" dirty="0">
                <a:latin typeface="Calibri"/>
                <a:cs typeface="Calibri"/>
              </a:rPr>
              <a:t>Lumbar branch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iliopsoas  branch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internal iliac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artery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3080" y="2169160"/>
            <a:ext cx="1010919" cy="3103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1009" y="5828029"/>
            <a:ext cx="3602990" cy="102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58519"/>
            <a:ext cx="4417060" cy="496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5270" y="120650"/>
            <a:ext cx="2592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Hip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Flexors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87850" y="951230"/>
            <a:ext cx="4630420" cy="580390"/>
          </a:xfrm>
          <a:prstGeom prst="rect">
            <a:avLst/>
          </a:prstGeom>
          <a:solidFill>
            <a:srgbClr val="EE7800"/>
          </a:solidFill>
        </p:spPr>
        <p:txBody>
          <a:bodyPr vert="horz" wrap="square" lIns="0" tIns="26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Psoas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7850" y="1531619"/>
            <a:ext cx="1482090" cy="1191260"/>
          </a:xfrm>
          <a:custGeom>
            <a:avLst/>
            <a:gdLst/>
            <a:ahLst/>
            <a:cxnLst/>
            <a:rect l="l" t="t" r="r" b="b"/>
            <a:pathLst>
              <a:path w="1482089" h="1191260">
                <a:moveTo>
                  <a:pt x="0" y="0"/>
                </a:moveTo>
                <a:lnTo>
                  <a:pt x="1482089" y="0"/>
                </a:lnTo>
                <a:lnTo>
                  <a:pt x="1482089" y="1191259"/>
                </a:lnTo>
                <a:lnTo>
                  <a:pt x="0" y="1191259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78020" y="1555750"/>
            <a:ext cx="57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7850" y="2722879"/>
            <a:ext cx="1482090" cy="368300"/>
          </a:xfrm>
          <a:custGeom>
            <a:avLst/>
            <a:gdLst/>
            <a:ahLst/>
            <a:cxnLst/>
            <a:rect l="l" t="t" r="r" b="b"/>
            <a:pathLst>
              <a:path w="1482089" h="368300">
                <a:moveTo>
                  <a:pt x="0" y="0"/>
                </a:moveTo>
                <a:lnTo>
                  <a:pt x="1482089" y="0"/>
                </a:lnTo>
                <a:lnTo>
                  <a:pt x="148208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7850" y="3091179"/>
            <a:ext cx="1482090" cy="642620"/>
          </a:xfrm>
          <a:custGeom>
            <a:avLst/>
            <a:gdLst/>
            <a:ahLst/>
            <a:cxnLst/>
            <a:rect l="l" t="t" r="r" b="b"/>
            <a:pathLst>
              <a:path w="1482089" h="642620">
                <a:moveTo>
                  <a:pt x="0" y="0"/>
                </a:moveTo>
                <a:lnTo>
                  <a:pt x="1482089" y="0"/>
                </a:lnTo>
                <a:lnTo>
                  <a:pt x="1482089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78020" y="2653029"/>
            <a:ext cx="84201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343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nse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tion  Action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87850" y="3733800"/>
            <a:ext cx="1482090" cy="368300"/>
          </a:xfrm>
          <a:custGeom>
            <a:avLst/>
            <a:gdLst/>
            <a:ahLst/>
            <a:cxnLst/>
            <a:rect l="l" t="t" r="r" b="b"/>
            <a:pathLst>
              <a:path w="1482089" h="368300">
                <a:moveTo>
                  <a:pt x="0" y="0"/>
                </a:moveTo>
                <a:lnTo>
                  <a:pt x="1482089" y="0"/>
                </a:lnTo>
                <a:lnTo>
                  <a:pt x="148208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7850" y="4102100"/>
            <a:ext cx="1482090" cy="642620"/>
          </a:xfrm>
          <a:custGeom>
            <a:avLst/>
            <a:gdLst/>
            <a:ahLst/>
            <a:cxnLst/>
            <a:rect l="l" t="t" r="r" b="b"/>
            <a:pathLst>
              <a:path w="1482089" h="642620">
                <a:moveTo>
                  <a:pt x="0" y="0"/>
                </a:moveTo>
                <a:lnTo>
                  <a:pt x="1482089" y="0"/>
                </a:lnTo>
                <a:lnTo>
                  <a:pt x="1482089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78020" y="3663950"/>
            <a:ext cx="124396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343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Nerve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Supply  Blood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9940" y="1531619"/>
            <a:ext cx="3148330" cy="321310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170" marR="132080">
              <a:lnSpc>
                <a:spcPct val="101699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Anterior surfaces and </a:t>
            </a:r>
            <a:r>
              <a:rPr sz="1800" b="1" dirty="0">
                <a:latin typeface="Calibri"/>
                <a:cs typeface="Calibri"/>
              </a:rPr>
              <a:t>lower  borders of </a:t>
            </a:r>
            <a:r>
              <a:rPr sz="1800" b="1" spc="-5" dirty="0">
                <a:latin typeface="Calibri"/>
                <a:cs typeface="Calibri"/>
              </a:rPr>
              <a:t>transverse  </a:t>
            </a:r>
            <a:r>
              <a:rPr sz="1800" b="1" dirty="0">
                <a:latin typeface="Calibri"/>
                <a:cs typeface="Calibri"/>
              </a:rPr>
              <a:t>processes of </a:t>
            </a:r>
            <a:r>
              <a:rPr sz="1800" b="1" spc="-10" dirty="0">
                <a:latin typeface="Calibri"/>
                <a:cs typeface="Calibri"/>
              </a:rPr>
              <a:t>L1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L5 and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bodies  </a:t>
            </a: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dirty="0">
                <a:latin typeface="Calibri"/>
                <a:cs typeface="Calibri"/>
              </a:rPr>
              <a:t>discs of </a:t>
            </a:r>
            <a:r>
              <a:rPr sz="1800" b="1" spc="-5" dirty="0">
                <a:latin typeface="Calibri"/>
                <a:cs typeface="Calibri"/>
              </a:rPr>
              <a:t>T12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L5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630"/>
              </a:spcBef>
            </a:pPr>
            <a:r>
              <a:rPr sz="1800" b="1" spc="-5" dirty="0">
                <a:latin typeface="Calibri"/>
                <a:cs typeface="Calibri"/>
              </a:rPr>
              <a:t>Lesser trochanter</a:t>
            </a:r>
            <a:endParaRPr sz="1800">
              <a:latin typeface="Calibri"/>
              <a:cs typeface="Calibri"/>
            </a:endParaRPr>
          </a:p>
          <a:p>
            <a:pPr marL="90170" marR="451484">
              <a:lnSpc>
                <a:spcPct val="101400"/>
              </a:lnSpc>
              <a:spcBef>
                <a:spcPts val="710"/>
              </a:spcBef>
            </a:pPr>
            <a:r>
              <a:rPr sz="1800" b="1" dirty="0">
                <a:latin typeface="Calibri"/>
                <a:cs typeface="Calibri"/>
              </a:rPr>
              <a:t>Flexes </a:t>
            </a:r>
            <a:r>
              <a:rPr sz="1800" b="1" spc="-5" dirty="0">
                <a:latin typeface="Calibri"/>
                <a:cs typeface="Calibri"/>
              </a:rPr>
              <a:t>and medially rotates 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hip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710"/>
              </a:spcBef>
            </a:pPr>
            <a:r>
              <a:rPr sz="1800" b="1" spc="-5" dirty="0">
                <a:latin typeface="Calibri"/>
                <a:cs typeface="Calibri"/>
              </a:rPr>
              <a:t>Anterior primary rami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L1,2</a:t>
            </a:r>
            <a:endParaRPr sz="1800">
              <a:latin typeface="Calibri"/>
              <a:cs typeface="Calibri"/>
            </a:endParaRPr>
          </a:p>
          <a:p>
            <a:pPr marL="90170" marR="288925">
              <a:lnSpc>
                <a:spcPct val="101400"/>
              </a:lnSpc>
              <a:spcBef>
                <a:spcPts val="710"/>
              </a:spcBef>
            </a:pPr>
            <a:r>
              <a:rPr sz="1800" b="1" spc="-5" dirty="0">
                <a:latin typeface="Calibri"/>
                <a:cs typeface="Calibri"/>
              </a:rPr>
              <a:t>Lumbar branch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iliopsoas  branch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internal iliac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artery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4400" y="821689"/>
            <a:ext cx="1010919" cy="447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1009" y="5828029"/>
            <a:ext cx="3602990" cy="102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9179" y="148590"/>
            <a:ext cx="2822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Anterior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Thigh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57600" y="1038860"/>
          <a:ext cx="5299709" cy="3793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720"/>
                <a:gridCol w="3602989"/>
              </a:tblGrid>
              <a:tr h="580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Pectineus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solidFill>
                      <a:srgbClr val="EE7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242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Origin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Pectineal surface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 the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pubis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B2B2B2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Insertion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07314">
                        <a:lnSpc>
                          <a:spcPct val="1014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Pectineal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line of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femur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below lesser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trochanter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B2B2B2"/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Adducts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thigh,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flexes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hip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joint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solidFill>
                      <a:srgbClr val="B2B2B2"/>
                    </a:solidFill>
                  </a:tcPr>
                </a:tc>
              </a:tr>
              <a:tr h="92138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Nerve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97485">
                        <a:lnSpc>
                          <a:spcPct val="1016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Femoral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nerve &amp; some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innervation  from the obturator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nerve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(L2,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L3,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L4)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B2B2B2"/>
                    </a:solidFill>
                  </a:tcPr>
                </a:tc>
              </a:tr>
              <a:tr h="88836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Blood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295910">
                        <a:lnSpc>
                          <a:spcPct val="101600"/>
                        </a:lnSpc>
                        <a:spcBef>
                          <a:spcPts val="3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Medial circumflex femoral branch 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femoral artery and obturator  artery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1270"/>
            <a:ext cx="3505200" cy="676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5850" y="1804670"/>
            <a:ext cx="798830" cy="1084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1009" y="5828029"/>
            <a:ext cx="3602990" cy="102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57600" y="1038860"/>
          <a:ext cx="5299709" cy="4603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720"/>
                <a:gridCol w="3602989"/>
              </a:tblGrid>
              <a:tr h="5791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Adductor</a:t>
                      </a: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Longus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solidFill>
                      <a:srgbClr val="EE7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654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Origin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314960">
                        <a:lnSpc>
                          <a:spcPct val="101899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Anterior surface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 body of pubis,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just lateral to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pubic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symphysis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B2B2B2"/>
                    </a:solidFill>
                  </a:tcPr>
                </a:tc>
              </a:tr>
              <a:tr h="14706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Insertion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56845">
                        <a:lnSpc>
                          <a:spcPct val="101699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Middle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third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 linea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aspera, 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the more lateral adductor  magnus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brevis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insertions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more medial origin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 the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vastus medialis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B2B2B2"/>
                    </a:solidFill>
                  </a:tcPr>
                </a:tc>
              </a:tr>
              <a:tr h="63309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788035">
                        <a:lnSpc>
                          <a:spcPts val="219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Adducts,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flexes and medially  rotates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 hip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joint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solidFill>
                      <a:srgbClr val="B2B2B2"/>
                    </a:solidFill>
                  </a:tcPr>
                </a:tc>
              </a:tr>
              <a:tr h="64071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Nerve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01600">
                        <a:lnSpc>
                          <a:spcPct val="101899"/>
                        </a:lnSpc>
                        <a:spcBef>
                          <a:spcPts val="3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Anterior division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obturator nerve  (L2, L3,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L4)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B2B2B2"/>
                    </a:solidFill>
                  </a:tcPr>
                </a:tc>
              </a:tr>
              <a:tr h="6146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Blood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08990">
                        <a:lnSpc>
                          <a:spcPct val="101899"/>
                        </a:lnSpc>
                        <a:spcBef>
                          <a:spcPts val="2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Obturator artery and medial  circumflex femoral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artery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69179" y="148590"/>
            <a:ext cx="2822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Anterior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Thigh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270"/>
            <a:ext cx="3505200" cy="676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9189" y="1883410"/>
            <a:ext cx="779779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642" y="-2"/>
            <a:ext cx="6366679" cy="1676401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/>
              <a:t>    </a:t>
            </a:r>
            <a:r>
              <a:rPr lang="en-US" sz="7200" b="1" dirty="0"/>
              <a:t>THANK YOU</a:t>
            </a:r>
            <a:endParaRPr lang="en-US" sz="7200" b="1" dirty="0"/>
          </a:p>
        </p:txBody>
      </p:sp>
      <p:pic>
        <p:nvPicPr>
          <p:cNvPr id="1026" name="Picture 2" descr="C:\Users\M.Jaffer\Desktop\Funny-Bone-Skeleton-Selfie-Couple-24x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34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7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97840"/>
            <a:ext cx="7225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25" dirty="0">
                <a:latin typeface="Arial Black"/>
                <a:cs typeface="Arial Black"/>
              </a:rPr>
              <a:t> </a:t>
            </a:r>
            <a:r>
              <a:rPr spc="-495" dirty="0">
                <a:latin typeface="Arial Black"/>
                <a:cs typeface="Arial Black"/>
              </a:rPr>
              <a:t>Boundaries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25342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95" dirty="0">
                <a:solidFill>
                  <a:srgbClr val="FFFFFF"/>
                </a:solidFill>
                <a:latin typeface="Arial Black"/>
                <a:cs typeface="Arial Black"/>
              </a:rPr>
              <a:t>Superior</a:t>
            </a:r>
            <a:r>
              <a:rPr sz="2800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Border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48840"/>
            <a:ext cx="2838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Inguinal</a:t>
            </a:r>
            <a:r>
              <a:rPr sz="2800" spc="-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ligament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812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3565" y="1452136"/>
            <a:ext cx="5048559" cy="1430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497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8400" y="1451609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9390" y="1725929"/>
            <a:ext cx="771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97840"/>
            <a:ext cx="7225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25" dirty="0">
                <a:latin typeface="Arial Black"/>
                <a:cs typeface="Arial Black"/>
              </a:rPr>
              <a:t> </a:t>
            </a:r>
            <a:r>
              <a:rPr spc="-495" dirty="0">
                <a:latin typeface="Arial Black"/>
                <a:cs typeface="Arial Black"/>
              </a:rPr>
              <a:t>Boundaries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2172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7E7E7E"/>
                </a:solidFill>
                <a:latin typeface="Arial Black"/>
                <a:cs typeface="Arial Black"/>
              </a:rPr>
              <a:t>Superior</a:t>
            </a:r>
            <a:r>
              <a:rPr sz="2400" spc="-19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Border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75179"/>
            <a:ext cx="3336925" cy="1837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Inguinal</a:t>
            </a:r>
            <a:r>
              <a:rPr sz="2400" spc="-15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7E7E7E"/>
                </a:solidFill>
                <a:latin typeface="Arial Black"/>
                <a:cs typeface="Arial Black"/>
              </a:rPr>
              <a:t>ligament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Lateral</a:t>
            </a:r>
            <a:r>
              <a:rPr sz="28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Border</a:t>
            </a:r>
            <a:endParaRPr sz="2800">
              <a:latin typeface="Arial Black"/>
              <a:cs typeface="Arial Black"/>
            </a:endParaRPr>
          </a:p>
          <a:p>
            <a:pPr marL="137795" indent="-125730">
              <a:lnSpc>
                <a:spcPct val="100000"/>
              </a:lnSpc>
              <a:spcBef>
                <a:spcPts val="5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Sartorius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medial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edge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812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5497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73565" y="1452136"/>
            <a:ext cx="5048559" cy="5304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18400" y="1451609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9390" y="1725929"/>
            <a:ext cx="771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3600000">
            <a:off x="516529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97840"/>
            <a:ext cx="7225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25" dirty="0">
                <a:latin typeface="Arial Black"/>
                <a:cs typeface="Arial Black"/>
              </a:rPr>
              <a:t> </a:t>
            </a:r>
            <a:r>
              <a:rPr spc="-495" dirty="0">
                <a:latin typeface="Arial Black"/>
                <a:cs typeface="Arial Black"/>
              </a:rPr>
              <a:t>Boundaries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2172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7E7E7E"/>
                </a:solidFill>
                <a:latin typeface="Arial Black"/>
                <a:cs typeface="Arial Black"/>
              </a:rPr>
              <a:t>Superior</a:t>
            </a:r>
            <a:r>
              <a:rPr sz="2400" spc="-19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Border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75179"/>
            <a:ext cx="3336925" cy="1837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Inguinal</a:t>
            </a:r>
            <a:r>
              <a:rPr sz="2400" spc="-15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7E7E7E"/>
                </a:solidFill>
                <a:latin typeface="Arial Black"/>
                <a:cs typeface="Arial Black"/>
              </a:rPr>
              <a:t>ligament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Lateral</a:t>
            </a:r>
            <a:r>
              <a:rPr sz="28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Border</a:t>
            </a:r>
            <a:endParaRPr sz="2800">
              <a:latin typeface="Arial Black"/>
              <a:cs typeface="Arial Black"/>
            </a:endParaRPr>
          </a:p>
          <a:p>
            <a:pPr marL="137795" indent="-125730">
              <a:lnSpc>
                <a:spcPct val="100000"/>
              </a:lnSpc>
              <a:spcBef>
                <a:spcPts val="5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Sartorius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medial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edge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8714" y="148521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91477" y="353175"/>
                </a:moveTo>
                <a:lnTo>
                  <a:pt x="126265" y="365174"/>
                </a:lnTo>
                <a:lnTo>
                  <a:pt x="596301" y="378380"/>
                </a:lnTo>
                <a:lnTo>
                  <a:pt x="898522" y="392796"/>
                </a:lnTo>
                <a:lnTo>
                  <a:pt x="1171043" y="411283"/>
                </a:lnTo>
                <a:lnTo>
                  <a:pt x="2414488" y="522019"/>
                </a:lnTo>
                <a:lnTo>
                  <a:pt x="2628149" y="546315"/>
                </a:lnTo>
                <a:lnTo>
                  <a:pt x="2786634" y="567287"/>
                </a:lnTo>
                <a:lnTo>
                  <a:pt x="2890615" y="582787"/>
                </a:lnTo>
                <a:lnTo>
                  <a:pt x="2992733" y="599632"/>
                </a:lnTo>
                <a:lnTo>
                  <a:pt x="3092543" y="617932"/>
                </a:lnTo>
                <a:lnTo>
                  <a:pt x="3141443" y="627662"/>
                </a:lnTo>
                <a:lnTo>
                  <a:pt x="3189598" y="637798"/>
                </a:lnTo>
                <a:lnTo>
                  <a:pt x="3236952" y="648353"/>
                </a:lnTo>
                <a:lnTo>
                  <a:pt x="3283451" y="659342"/>
                </a:lnTo>
                <a:lnTo>
                  <a:pt x="3329037" y="670777"/>
                </a:lnTo>
                <a:lnTo>
                  <a:pt x="3373655" y="682674"/>
                </a:lnTo>
                <a:lnTo>
                  <a:pt x="3426165" y="697898"/>
                </a:lnTo>
                <a:lnTo>
                  <a:pt x="3479099" y="714679"/>
                </a:lnTo>
                <a:lnTo>
                  <a:pt x="3532365" y="732901"/>
                </a:lnTo>
                <a:lnTo>
                  <a:pt x="3585874" y="752444"/>
                </a:lnTo>
                <a:lnTo>
                  <a:pt x="3639536" y="773194"/>
                </a:lnTo>
                <a:lnTo>
                  <a:pt x="3693260" y="795032"/>
                </a:lnTo>
                <a:lnTo>
                  <a:pt x="3746956" y="817840"/>
                </a:lnTo>
                <a:lnTo>
                  <a:pt x="3800534" y="841503"/>
                </a:lnTo>
                <a:lnTo>
                  <a:pt x="3853904" y="865903"/>
                </a:lnTo>
                <a:lnTo>
                  <a:pt x="3906975" y="890922"/>
                </a:lnTo>
                <a:lnTo>
                  <a:pt x="3959657" y="916443"/>
                </a:lnTo>
                <a:lnTo>
                  <a:pt x="4011860" y="942349"/>
                </a:lnTo>
                <a:lnTo>
                  <a:pt x="4114468" y="994848"/>
                </a:lnTo>
                <a:lnTo>
                  <a:pt x="4214078" y="1047481"/>
                </a:lnTo>
                <a:lnTo>
                  <a:pt x="4568090" y="1240601"/>
                </a:lnTo>
                <a:lnTo>
                  <a:pt x="4641878" y="1279839"/>
                </a:lnTo>
                <a:lnTo>
                  <a:pt x="4676068" y="1297458"/>
                </a:lnTo>
                <a:lnTo>
                  <a:pt x="4738591" y="1328107"/>
                </a:lnTo>
                <a:lnTo>
                  <a:pt x="4792701" y="1351858"/>
                </a:lnTo>
                <a:lnTo>
                  <a:pt x="4869054" y="1377076"/>
                </a:lnTo>
                <a:lnTo>
                  <a:pt x="4907392" y="1384478"/>
                </a:lnTo>
                <a:lnTo>
                  <a:pt x="4932818" y="1384031"/>
                </a:lnTo>
                <a:lnTo>
                  <a:pt x="4946762" y="1376705"/>
                </a:lnTo>
                <a:lnTo>
                  <a:pt x="4950651" y="1363470"/>
                </a:lnTo>
                <a:lnTo>
                  <a:pt x="4945915" y="1345296"/>
                </a:lnTo>
                <a:lnTo>
                  <a:pt x="4916282" y="1298012"/>
                </a:lnTo>
                <a:lnTo>
                  <a:pt x="4869292" y="1242614"/>
                </a:lnTo>
                <a:lnTo>
                  <a:pt x="4842860" y="1214298"/>
                </a:lnTo>
                <a:lnTo>
                  <a:pt x="4816375" y="1186864"/>
                </a:lnTo>
                <a:lnTo>
                  <a:pt x="4769673" y="1140424"/>
                </a:lnTo>
                <a:lnTo>
                  <a:pt x="4711863" y="1086479"/>
                </a:lnTo>
                <a:lnTo>
                  <a:pt x="4678792" y="1057183"/>
                </a:lnTo>
                <a:lnTo>
                  <a:pt x="4642944" y="1026600"/>
                </a:lnTo>
                <a:lnTo>
                  <a:pt x="4604219" y="994848"/>
                </a:lnTo>
                <a:lnTo>
                  <a:pt x="4562917" y="962359"/>
                </a:lnTo>
                <a:lnTo>
                  <a:pt x="4518738" y="929094"/>
                </a:lnTo>
                <a:lnTo>
                  <a:pt x="4471782" y="895328"/>
                </a:lnTo>
                <a:lnTo>
                  <a:pt x="4422049" y="861257"/>
                </a:lnTo>
                <a:lnTo>
                  <a:pt x="4369538" y="827078"/>
                </a:lnTo>
                <a:lnTo>
                  <a:pt x="4314251" y="792987"/>
                </a:lnTo>
                <a:lnTo>
                  <a:pt x="4256187" y="759180"/>
                </a:lnTo>
                <a:lnTo>
                  <a:pt x="4195345" y="725854"/>
                </a:lnTo>
                <a:lnTo>
                  <a:pt x="4084476" y="667382"/>
                </a:lnTo>
                <a:lnTo>
                  <a:pt x="3960320" y="604174"/>
                </a:lnTo>
                <a:lnTo>
                  <a:pt x="3825681" y="538176"/>
                </a:lnTo>
                <a:lnTo>
                  <a:pt x="3731481" y="493587"/>
                </a:lnTo>
                <a:lnTo>
                  <a:pt x="3634696" y="449197"/>
                </a:lnTo>
                <a:lnTo>
                  <a:pt x="3536156" y="405584"/>
                </a:lnTo>
                <a:lnTo>
                  <a:pt x="3436692" y="363322"/>
                </a:lnTo>
                <a:lnTo>
                  <a:pt x="3427471" y="359538"/>
                </a:lnTo>
                <a:lnTo>
                  <a:pt x="217507" y="359538"/>
                </a:lnTo>
                <a:lnTo>
                  <a:pt x="191477" y="353175"/>
                </a:lnTo>
                <a:close/>
              </a:path>
              <a:path w="4951095" h="1384935">
                <a:moveTo>
                  <a:pt x="3369582" y="335964"/>
                </a:moveTo>
                <a:lnTo>
                  <a:pt x="285015" y="335964"/>
                </a:lnTo>
                <a:lnTo>
                  <a:pt x="275212" y="341917"/>
                </a:lnTo>
                <a:lnTo>
                  <a:pt x="250408" y="353109"/>
                </a:lnTo>
                <a:lnTo>
                  <a:pt x="217507" y="359538"/>
                </a:lnTo>
                <a:lnTo>
                  <a:pt x="3427471" y="359538"/>
                </a:lnTo>
                <a:lnTo>
                  <a:pt x="3386873" y="342878"/>
                </a:lnTo>
                <a:lnTo>
                  <a:pt x="3369582" y="335964"/>
                </a:lnTo>
                <a:close/>
              </a:path>
              <a:path w="4951095" h="1384935">
                <a:moveTo>
                  <a:pt x="944257" y="0"/>
                </a:moveTo>
                <a:lnTo>
                  <a:pt x="897189" y="538"/>
                </a:lnTo>
                <a:lnTo>
                  <a:pt x="850589" y="2013"/>
                </a:lnTo>
                <a:lnTo>
                  <a:pt x="804445" y="4494"/>
                </a:lnTo>
                <a:lnTo>
                  <a:pt x="748891" y="8945"/>
                </a:lnTo>
                <a:lnTo>
                  <a:pt x="691658" y="15041"/>
                </a:lnTo>
                <a:lnTo>
                  <a:pt x="633302" y="22610"/>
                </a:lnTo>
                <a:lnTo>
                  <a:pt x="574377" y="31481"/>
                </a:lnTo>
                <a:lnTo>
                  <a:pt x="515437" y="41484"/>
                </a:lnTo>
                <a:lnTo>
                  <a:pt x="457036" y="52446"/>
                </a:lnTo>
                <a:lnTo>
                  <a:pt x="399729" y="64197"/>
                </a:lnTo>
                <a:lnTo>
                  <a:pt x="344070" y="76566"/>
                </a:lnTo>
                <a:lnTo>
                  <a:pt x="290614" y="89382"/>
                </a:lnTo>
                <a:lnTo>
                  <a:pt x="239915" y="102472"/>
                </a:lnTo>
                <a:lnTo>
                  <a:pt x="192528" y="115667"/>
                </a:lnTo>
                <a:lnTo>
                  <a:pt x="149006" y="128795"/>
                </a:lnTo>
                <a:lnTo>
                  <a:pt x="109905" y="141685"/>
                </a:lnTo>
                <a:lnTo>
                  <a:pt x="47180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191477" y="353175"/>
                </a:lnTo>
                <a:lnTo>
                  <a:pt x="285015" y="335964"/>
                </a:lnTo>
                <a:lnTo>
                  <a:pt x="3369582" y="335964"/>
                </a:lnTo>
                <a:lnTo>
                  <a:pt x="3287578" y="303725"/>
                </a:lnTo>
                <a:lnTo>
                  <a:pt x="3238311" y="285159"/>
                </a:lnTo>
                <a:lnTo>
                  <a:pt x="3189434" y="267363"/>
                </a:lnTo>
                <a:lnTo>
                  <a:pt x="3141053" y="250409"/>
                </a:lnTo>
                <a:lnTo>
                  <a:pt x="3093271" y="234369"/>
                </a:lnTo>
                <a:lnTo>
                  <a:pt x="3046191" y="219315"/>
                </a:lnTo>
                <a:lnTo>
                  <a:pt x="2999918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1" y="167276"/>
                </a:lnTo>
                <a:lnTo>
                  <a:pt x="2802485" y="156413"/>
                </a:lnTo>
                <a:lnTo>
                  <a:pt x="2751608" y="146604"/>
                </a:lnTo>
                <a:lnTo>
                  <a:pt x="2700694" y="137780"/>
                </a:lnTo>
                <a:lnTo>
                  <a:pt x="2649775" y="129867"/>
                </a:lnTo>
                <a:lnTo>
                  <a:pt x="2598886" y="122794"/>
                </a:lnTo>
                <a:lnTo>
                  <a:pt x="2548061" y="116489"/>
                </a:lnTo>
                <a:lnTo>
                  <a:pt x="2497333" y="110881"/>
                </a:lnTo>
                <a:lnTo>
                  <a:pt x="2446735" y="105898"/>
                </a:lnTo>
                <a:lnTo>
                  <a:pt x="2346067" y="97521"/>
                </a:lnTo>
                <a:lnTo>
                  <a:pt x="1861993" y="68777"/>
                </a:lnTo>
                <a:lnTo>
                  <a:pt x="1714703" y="56716"/>
                </a:lnTo>
                <a:lnTo>
                  <a:pt x="1287851" y="16575"/>
                </a:lnTo>
                <a:lnTo>
                  <a:pt x="1187037" y="8907"/>
                </a:lnTo>
                <a:lnTo>
                  <a:pt x="1137448" y="5812"/>
                </a:lnTo>
                <a:lnTo>
                  <a:pt x="1088387" y="3304"/>
                </a:lnTo>
                <a:lnTo>
                  <a:pt x="1039843" y="1453"/>
                </a:lnTo>
                <a:lnTo>
                  <a:pt x="991804" y="328"/>
                </a:lnTo>
                <a:lnTo>
                  <a:pt x="944257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8714" y="148521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26265" y="365174"/>
                </a:moveTo>
                <a:lnTo>
                  <a:pt x="172438" y="366208"/>
                </a:lnTo>
                <a:lnTo>
                  <a:pt x="218670" y="367267"/>
                </a:lnTo>
                <a:lnTo>
                  <a:pt x="265008" y="368366"/>
                </a:lnTo>
                <a:lnTo>
                  <a:pt x="311498" y="369520"/>
                </a:lnTo>
                <a:lnTo>
                  <a:pt x="358189" y="370742"/>
                </a:lnTo>
                <a:lnTo>
                  <a:pt x="405127" y="372046"/>
                </a:lnTo>
                <a:lnTo>
                  <a:pt x="452360" y="373448"/>
                </a:lnTo>
                <a:lnTo>
                  <a:pt x="499935" y="374962"/>
                </a:lnTo>
                <a:lnTo>
                  <a:pt x="547900" y="376601"/>
                </a:lnTo>
                <a:lnTo>
                  <a:pt x="596301" y="378380"/>
                </a:lnTo>
                <a:lnTo>
                  <a:pt x="645186" y="380313"/>
                </a:lnTo>
                <a:lnTo>
                  <a:pt x="694602" y="382415"/>
                </a:lnTo>
                <a:lnTo>
                  <a:pt x="744597" y="384700"/>
                </a:lnTo>
                <a:lnTo>
                  <a:pt x="795217" y="387182"/>
                </a:lnTo>
                <a:lnTo>
                  <a:pt x="846509" y="389876"/>
                </a:lnTo>
                <a:lnTo>
                  <a:pt x="898522" y="392796"/>
                </a:lnTo>
                <a:lnTo>
                  <a:pt x="951303" y="395956"/>
                </a:lnTo>
                <a:lnTo>
                  <a:pt x="1004898" y="399370"/>
                </a:lnTo>
                <a:lnTo>
                  <a:pt x="1059355" y="403053"/>
                </a:lnTo>
                <a:lnTo>
                  <a:pt x="1114721" y="407020"/>
                </a:lnTo>
                <a:lnTo>
                  <a:pt x="1171043" y="411283"/>
                </a:lnTo>
                <a:lnTo>
                  <a:pt x="1228369" y="415859"/>
                </a:lnTo>
                <a:lnTo>
                  <a:pt x="1286746" y="420760"/>
                </a:lnTo>
                <a:lnTo>
                  <a:pt x="1346221" y="426002"/>
                </a:lnTo>
                <a:lnTo>
                  <a:pt x="1406842" y="431598"/>
                </a:lnTo>
                <a:lnTo>
                  <a:pt x="1468655" y="437564"/>
                </a:lnTo>
                <a:lnTo>
                  <a:pt x="1511907" y="441651"/>
                </a:lnTo>
                <a:lnTo>
                  <a:pt x="1556200" y="445698"/>
                </a:lnTo>
                <a:lnTo>
                  <a:pt x="1601480" y="449721"/>
                </a:lnTo>
                <a:lnTo>
                  <a:pt x="1647689" y="453733"/>
                </a:lnTo>
                <a:lnTo>
                  <a:pt x="1694773" y="457747"/>
                </a:lnTo>
                <a:lnTo>
                  <a:pt x="1742675" y="461779"/>
                </a:lnTo>
                <a:lnTo>
                  <a:pt x="1791340" y="465840"/>
                </a:lnTo>
                <a:lnTo>
                  <a:pt x="1840712" y="469947"/>
                </a:lnTo>
                <a:lnTo>
                  <a:pt x="1890735" y="474111"/>
                </a:lnTo>
                <a:lnTo>
                  <a:pt x="1941353" y="478348"/>
                </a:lnTo>
                <a:lnTo>
                  <a:pt x="1992510" y="482671"/>
                </a:lnTo>
                <a:lnTo>
                  <a:pt x="2044151" y="487093"/>
                </a:lnTo>
                <a:lnTo>
                  <a:pt x="2096220" y="491630"/>
                </a:lnTo>
                <a:lnTo>
                  <a:pt x="2148661" y="496294"/>
                </a:lnTo>
                <a:lnTo>
                  <a:pt x="2201417" y="501100"/>
                </a:lnTo>
                <a:lnTo>
                  <a:pt x="2254434" y="506062"/>
                </a:lnTo>
                <a:lnTo>
                  <a:pt x="2307655" y="511193"/>
                </a:lnTo>
                <a:lnTo>
                  <a:pt x="2361025" y="516507"/>
                </a:lnTo>
                <a:lnTo>
                  <a:pt x="2414488" y="522019"/>
                </a:lnTo>
                <a:lnTo>
                  <a:pt x="2467987" y="527741"/>
                </a:lnTo>
                <a:lnTo>
                  <a:pt x="2521468" y="533689"/>
                </a:lnTo>
                <a:lnTo>
                  <a:pt x="2574874" y="539875"/>
                </a:lnTo>
                <a:lnTo>
                  <a:pt x="2628149" y="546315"/>
                </a:lnTo>
                <a:lnTo>
                  <a:pt x="2681238" y="553020"/>
                </a:lnTo>
                <a:lnTo>
                  <a:pt x="2734085" y="560007"/>
                </a:lnTo>
                <a:lnTo>
                  <a:pt x="2786634" y="567287"/>
                </a:lnTo>
                <a:lnTo>
                  <a:pt x="2838829" y="574876"/>
                </a:lnTo>
                <a:lnTo>
                  <a:pt x="2890615" y="582787"/>
                </a:lnTo>
                <a:lnTo>
                  <a:pt x="2941934" y="591035"/>
                </a:lnTo>
                <a:lnTo>
                  <a:pt x="2992733" y="599632"/>
                </a:lnTo>
                <a:lnTo>
                  <a:pt x="3042954" y="608593"/>
                </a:lnTo>
                <a:lnTo>
                  <a:pt x="3092543" y="617932"/>
                </a:lnTo>
                <a:lnTo>
                  <a:pt x="3141443" y="627662"/>
                </a:lnTo>
                <a:lnTo>
                  <a:pt x="3189598" y="637798"/>
                </a:lnTo>
                <a:lnTo>
                  <a:pt x="3236952" y="648353"/>
                </a:lnTo>
                <a:lnTo>
                  <a:pt x="3283451" y="659342"/>
                </a:lnTo>
                <a:lnTo>
                  <a:pt x="3329037" y="670777"/>
                </a:lnTo>
                <a:lnTo>
                  <a:pt x="3373655" y="682674"/>
                </a:lnTo>
                <a:lnTo>
                  <a:pt x="3426165" y="697898"/>
                </a:lnTo>
                <a:lnTo>
                  <a:pt x="3479099" y="714679"/>
                </a:lnTo>
                <a:lnTo>
                  <a:pt x="3532365" y="732901"/>
                </a:lnTo>
                <a:lnTo>
                  <a:pt x="3585874" y="752444"/>
                </a:lnTo>
                <a:lnTo>
                  <a:pt x="3639536" y="773194"/>
                </a:lnTo>
                <a:lnTo>
                  <a:pt x="3693260" y="795032"/>
                </a:lnTo>
                <a:lnTo>
                  <a:pt x="3746956" y="817840"/>
                </a:lnTo>
                <a:lnTo>
                  <a:pt x="3800534" y="841503"/>
                </a:lnTo>
                <a:lnTo>
                  <a:pt x="3853904" y="865903"/>
                </a:lnTo>
                <a:lnTo>
                  <a:pt x="3906975" y="890922"/>
                </a:lnTo>
                <a:lnTo>
                  <a:pt x="3959657" y="916443"/>
                </a:lnTo>
                <a:lnTo>
                  <a:pt x="4011860" y="942349"/>
                </a:lnTo>
                <a:lnTo>
                  <a:pt x="4063494" y="968523"/>
                </a:lnTo>
                <a:lnTo>
                  <a:pt x="4114468" y="994848"/>
                </a:lnTo>
                <a:lnTo>
                  <a:pt x="4164693" y="1021207"/>
                </a:lnTo>
                <a:lnTo>
                  <a:pt x="4214078" y="1047481"/>
                </a:lnTo>
                <a:lnTo>
                  <a:pt x="4262532" y="1073555"/>
                </a:lnTo>
                <a:lnTo>
                  <a:pt x="4309967" y="1099311"/>
                </a:lnTo>
                <a:lnTo>
                  <a:pt x="4356290" y="1124631"/>
                </a:lnTo>
                <a:lnTo>
                  <a:pt x="4401413" y="1149399"/>
                </a:lnTo>
                <a:lnTo>
                  <a:pt x="4445244" y="1173497"/>
                </a:lnTo>
                <a:lnTo>
                  <a:pt x="4487695" y="1196808"/>
                </a:lnTo>
                <a:lnTo>
                  <a:pt x="4528673" y="1219215"/>
                </a:lnTo>
                <a:lnTo>
                  <a:pt x="4568090" y="1240601"/>
                </a:lnTo>
                <a:lnTo>
                  <a:pt x="4605855" y="1260848"/>
                </a:lnTo>
                <a:lnTo>
                  <a:pt x="4641878" y="1279839"/>
                </a:lnTo>
                <a:lnTo>
                  <a:pt x="4676068" y="1297458"/>
                </a:lnTo>
                <a:lnTo>
                  <a:pt x="4738591" y="1328107"/>
                </a:lnTo>
                <a:lnTo>
                  <a:pt x="4792701" y="1351858"/>
                </a:lnTo>
                <a:lnTo>
                  <a:pt x="4869054" y="1377076"/>
                </a:lnTo>
                <a:lnTo>
                  <a:pt x="4907392" y="1384478"/>
                </a:lnTo>
                <a:lnTo>
                  <a:pt x="4932818" y="1384031"/>
                </a:lnTo>
                <a:lnTo>
                  <a:pt x="4946762" y="1376705"/>
                </a:lnTo>
                <a:lnTo>
                  <a:pt x="4950651" y="1363470"/>
                </a:lnTo>
                <a:lnTo>
                  <a:pt x="4945915" y="1345296"/>
                </a:lnTo>
                <a:lnTo>
                  <a:pt x="4916282" y="1298012"/>
                </a:lnTo>
                <a:lnTo>
                  <a:pt x="4869292" y="1242614"/>
                </a:lnTo>
                <a:lnTo>
                  <a:pt x="4842860" y="1214298"/>
                </a:lnTo>
                <a:lnTo>
                  <a:pt x="4816375" y="1186864"/>
                </a:lnTo>
                <a:lnTo>
                  <a:pt x="4769673" y="1140424"/>
                </a:lnTo>
                <a:lnTo>
                  <a:pt x="4711863" y="1086479"/>
                </a:lnTo>
                <a:lnTo>
                  <a:pt x="4678792" y="1057183"/>
                </a:lnTo>
                <a:lnTo>
                  <a:pt x="4642944" y="1026600"/>
                </a:lnTo>
                <a:lnTo>
                  <a:pt x="4604319" y="994927"/>
                </a:lnTo>
                <a:lnTo>
                  <a:pt x="4562917" y="962359"/>
                </a:lnTo>
                <a:lnTo>
                  <a:pt x="4518738" y="929094"/>
                </a:lnTo>
                <a:lnTo>
                  <a:pt x="4471782" y="895328"/>
                </a:lnTo>
                <a:lnTo>
                  <a:pt x="4422049" y="861257"/>
                </a:lnTo>
                <a:lnTo>
                  <a:pt x="4369538" y="827078"/>
                </a:lnTo>
                <a:lnTo>
                  <a:pt x="4314251" y="792987"/>
                </a:lnTo>
                <a:lnTo>
                  <a:pt x="4256187" y="759180"/>
                </a:lnTo>
                <a:lnTo>
                  <a:pt x="4195345" y="725854"/>
                </a:lnTo>
                <a:lnTo>
                  <a:pt x="4160038" y="707009"/>
                </a:lnTo>
                <a:lnTo>
                  <a:pt x="4123047" y="687494"/>
                </a:lnTo>
                <a:lnTo>
                  <a:pt x="4084476" y="667382"/>
                </a:lnTo>
                <a:lnTo>
                  <a:pt x="4044428" y="646743"/>
                </a:lnTo>
                <a:lnTo>
                  <a:pt x="4003009" y="625649"/>
                </a:lnTo>
                <a:lnTo>
                  <a:pt x="3960320" y="604174"/>
                </a:lnTo>
                <a:lnTo>
                  <a:pt x="3916467" y="582389"/>
                </a:lnTo>
                <a:lnTo>
                  <a:pt x="3871553" y="560366"/>
                </a:lnTo>
                <a:lnTo>
                  <a:pt x="3825681" y="538176"/>
                </a:lnTo>
                <a:lnTo>
                  <a:pt x="3778956" y="515893"/>
                </a:lnTo>
                <a:lnTo>
                  <a:pt x="3731481" y="493587"/>
                </a:lnTo>
                <a:lnTo>
                  <a:pt x="3683359" y="471331"/>
                </a:lnTo>
                <a:lnTo>
                  <a:pt x="3634696" y="449197"/>
                </a:lnTo>
                <a:lnTo>
                  <a:pt x="3585593" y="427258"/>
                </a:lnTo>
                <a:lnTo>
                  <a:pt x="3536156" y="405584"/>
                </a:lnTo>
                <a:lnTo>
                  <a:pt x="3486488" y="384248"/>
                </a:lnTo>
                <a:lnTo>
                  <a:pt x="3436692" y="363322"/>
                </a:lnTo>
                <a:lnTo>
                  <a:pt x="3386873" y="342878"/>
                </a:lnTo>
                <a:lnTo>
                  <a:pt x="3337134" y="322988"/>
                </a:lnTo>
                <a:lnTo>
                  <a:pt x="3287578" y="303725"/>
                </a:lnTo>
                <a:lnTo>
                  <a:pt x="3238311" y="285159"/>
                </a:lnTo>
                <a:lnTo>
                  <a:pt x="3189434" y="267363"/>
                </a:lnTo>
                <a:lnTo>
                  <a:pt x="3141053" y="250409"/>
                </a:lnTo>
                <a:lnTo>
                  <a:pt x="3093271" y="234369"/>
                </a:lnTo>
                <a:lnTo>
                  <a:pt x="3046191" y="219315"/>
                </a:lnTo>
                <a:lnTo>
                  <a:pt x="2999918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1" y="167276"/>
                </a:lnTo>
                <a:lnTo>
                  <a:pt x="2802485" y="156413"/>
                </a:lnTo>
                <a:lnTo>
                  <a:pt x="2751608" y="146604"/>
                </a:lnTo>
                <a:lnTo>
                  <a:pt x="2700694" y="137780"/>
                </a:lnTo>
                <a:lnTo>
                  <a:pt x="2649775" y="129867"/>
                </a:lnTo>
                <a:lnTo>
                  <a:pt x="2598886" y="122794"/>
                </a:lnTo>
                <a:lnTo>
                  <a:pt x="2548061" y="116489"/>
                </a:lnTo>
                <a:lnTo>
                  <a:pt x="2497333" y="110881"/>
                </a:lnTo>
                <a:lnTo>
                  <a:pt x="2446735" y="105898"/>
                </a:lnTo>
                <a:lnTo>
                  <a:pt x="2396302" y="101469"/>
                </a:lnTo>
                <a:lnTo>
                  <a:pt x="2346067" y="97521"/>
                </a:lnTo>
                <a:lnTo>
                  <a:pt x="2296063" y="93984"/>
                </a:lnTo>
                <a:lnTo>
                  <a:pt x="2246324" y="90785"/>
                </a:lnTo>
                <a:lnTo>
                  <a:pt x="2196884" y="87852"/>
                </a:lnTo>
                <a:lnTo>
                  <a:pt x="2147776" y="85115"/>
                </a:lnTo>
                <a:lnTo>
                  <a:pt x="2099034" y="82502"/>
                </a:lnTo>
                <a:lnTo>
                  <a:pt x="2050692" y="79940"/>
                </a:lnTo>
                <a:lnTo>
                  <a:pt x="2002784" y="77358"/>
                </a:lnTo>
                <a:lnTo>
                  <a:pt x="1955342" y="74685"/>
                </a:lnTo>
                <a:lnTo>
                  <a:pt x="1908400" y="71848"/>
                </a:lnTo>
                <a:lnTo>
                  <a:pt x="1861993" y="68777"/>
                </a:lnTo>
                <a:lnTo>
                  <a:pt x="1816153" y="65400"/>
                </a:lnTo>
                <a:lnTo>
                  <a:pt x="1770915" y="61644"/>
                </a:lnTo>
                <a:lnTo>
                  <a:pt x="1714703" y="56716"/>
                </a:lnTo>
                <a:lnTo>
                  <a:pt x="1659153" y="51605"/>
                </a:lnTo>
                <a:lnTo>
                  <a:pt x="1604255" y="46381"/>
                </a:lnTo>
                <a:lnTo>
                  <a:pt x="1549995" y="41114"/>
                </a:lnTo>
                <a:lnTo>
                  <a:pt x="1496362" y="35873"/>
                </a:lnTo>
                <a:lnTo>
                  <a:pt x="1443343" y="30728"/>
                </a:lnTo>
                <a:lnTo>
                  <a:pt x="1390926" y="25751"/>
                </a:lnTo>
                <a:lnTo>
                  <a:pt x="1339100" y="21010"/>
                </a:lnTo>
                <a:lnTo>
                  <a:pt x="1287851" y="16575"/>
                </a:lnTo>
                <a:lnTo>
                  <a:pt x="1237167" y="12518"/>
                </a:lnTo>
                <a:lnTo>
                  <a:pt x="1187037" y="8907"/>
                </a:lnTo>
                <a:lnTo>
                  <a:pt x="1137448" y="5812"/>
                </a:lnTo>
                <a:lnTo>
                  <a:pt x="1088387" y="3304"/>
                </a:lnTo>
                <a:lnTo>
                  <a:pt x="1039843" y="1453"/>
                </a:lnTo>
                <a:lnTo>
                  <a:pt x="991804" y="328"/>
                </a:lnTo>
                <a:lnTo>
                  <a:pt x="944257" y="0"/>
                </a:lnTo>
                <a:lnTo>
                  <a:pt x="897189" y="538"/>
                </a:lnTo>
                <a:lnTo>
                  <a:pt x="850589" y="2013"/>
                </a:lnTo>
                <a:lnTo>
                  <a:pt x="804445" y="4494"/>
                </a:lnTo>
                <a:lnTo>
                  <a:pt x="748891" y="8945"/>
                </a:lnTo>
                <a:lnTo>
                  <a:pt x="691658" y="15041"/>
                </a:lnTo>
                <a:lnTo>
                  <a:pt x="633302" y="22610"/>
                </a:lnTo>
                <a:lnTo>
                  <a:pt x="574377" y="31481"/>
                </a:lnTo>
                <a:lnTo>
                  <a:pt x="515437" y="41484"/>
                </a:lnTo>
                <a:lnTo>
                  <a:pt x="457036" y="52446"/>
                </a:lnTo>
                <a:lnTo>
                  <a:pt x="399729" y="64197"/>
                </a:lnTo>
                <a:lnTo>
                  <a:pt x="344070" y="76566"/>
                </a:lnTo>
                <a:lnTo>
                  <a:pt x="290614" y="89382"/>
                </a:lnTo>
                <a:lnTo>
                  <a:pt x="239915" y="102472"/>
                </a:lnTo>
                <a:lnTo>
                  <a:pt x="192528" y="115667"/>
                </a:lnTo>
                <a:lnTo>
                  <a:pt x="149006" y="128795"/>
                </a:lnTo>
                <a:lnTo>
                  <a:pt x="109905" y="141685"/>
                </a:lnTo>
                <a:lnTo>
                  <a:pt x="47180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217507" y="359538"/>
                </a:lnTo>
                <a:lnTo>
                  <a:pt x="250408" y="353109"/>
                </a:lnTo>
                <a:lnTo>
                  <a:pt x="275212" y="341917"/>
                </a:lnTo>
                <a:lnTo>
                  <a:pt x="285015" y="335964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0509" y="1470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6324" y="146489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91477" y="353175"/>
                </a:moveTo>
                <a:lnTo>
                  <a:pt x="126265" y="365174"/>
                </a:lnTo>
                <a:lnTo>
                  <a:pt x="744597" y="385176"/>
                </a:lnTo>
                <a:lnTo>
                  <a:pt x="1004898" y="399620"/>
                </a:lnTo>
                <a:lnTo>
                  <a:pt x="1228369" y="415935"/>
                </a:lnTo>
                <a:lnTo>
                  <a:pt x="2414964" y="522019"/>
                </a:lnTo>
                <a:lnTo>
                  <a:pt x="2628700" y="546315"/>
                </a:lnTo>
                <a:lnTo>
                  <a:pt x="2787197" y="567287"/>
                </a:lnTo>
                <a:lnTo>
                  <a:pt x="2891159" y="582787"/>
                </a:lnTo>
                <a:lnTo>
                  <a:pt x="2993233" y="599632"/>
                </a:lnTo>
                <a:lnTo>
                  <a:pt x="3092970" y="617932"/>
                </a:lnTo>
                <a:lnTo>
                  <a:pt x="3141821" y="627662"/>
                </a:lnTo>
                <a:lnTo>
                  <a:pt x="3189919" y="637798"/>
                </a:lnTo>
                <a:lnTo>
                  <a:pt x="3237207" y="648353"/>
                </a:lnTo>
                <a:lnTo>
                  <a:pt x="3283631" y="659342"/>
                </a:lnTo>
                <a:lnTo>
                  <a:pt x="3329132" y="670777"/>
                </a:lnTo>
                <a:lnTo>
                  <a:pt x="3373655" y="682674"/>
                </a:lnTo>
                <a:lnTo>
                  <a:pt x="3426165" y="697902"/>
                </a:lnTo>
                <a:lnTo>
                  <a:pt x="3479099" y="714693"/>
                </a:lnTo>
                <a:lnTo>
                  <a:pt x="3532365" y="732931"/>
                </a:lnTo>
                <a:lnTo>
                  <a:pt x="3585874" y="752497"/>
                </a:lnTo>
                <a:lnTo>
                  <a:pt x="3639536" y="773272"/>
                </a:lnTo>
                <a:lnTo>
                  <a:pt x="3693260" y="795140"/>
                </a:lnTo>
                <a:lnTo>
                  <a:pt x="3746956" y="817983"/>
                </a:lnTo>
                <a:lnTo>
                  <a:pt x="3800534" y="841682"/>
                </a:lnTo>
                <a:lnTo>
                  <a:pt x="3853904" y="866119"/>
                </a:lnTo>
                <a:lnTo>
                  <a:pt x="3906975" y="891177"/>
                </a:lnTo>
                <a:lnTo>
                  <a:pt x="3959657" y="916738"/>
                </a:lnTo>
                <a:lnTo>
                  <a:pt x="4011860" y="942684"/>
                </a:lnTo>
                <a:lnTo>
                  <a:pt x="4114468" y="995258"/>
                </a:lnTo>
                <a:lnTo>
                  <a:pt x="4214078" y="1047958"/>
                </a:lnTo>
                <a:lnTo>
                  <a:pt x="4568090" y="1241137"/>
                </a:lnTo>
                <a:lnTo>
                  <a:pt x="4641878" y="1280311"/>
                </a:lnTo>
                <a:lnTo>
                  <a:pt x="4676068" y="1297882"/>
                </a:lnTo>
                <a:lnTo>
                  <a:pt x="4738591" y="1328400"/>
                </a:lnTo>
                <a:lnTo>
                  <a:pt x="4792701" y="1351970"/>
                </a:lnTo>
                <a:lnTo>
                  <a:pt x="4869054" y="1377076"/>
                </a:lnTo>
                <a:lnTo>
                  <a:pt x="4907392" y="1384484"/>
                </a:lnTo>
                <a:lnTo>
                  <a:pt x="4932818" y="1384051"/>
                </a:lnTo>
                <a:lnTo>
                  <a:pt x="4946762" y="1376752"/>
                </a:lnTo>
                <a:lnTo>
                  <a:pt x="4950651" y="1363562"/>
                </a:lnTo>
                <a:lnTo>
                  <a:pt x="4945915" y="1345455"/>
                </a:lnTo>
                <a:lnTo>
                  <a:pt x="4916282" y="1298389"/>
                </a:lnTo>
                <a:lnTo>
                  <a:pt x="4869292" y="1243349"/>
                </a:lnTo>
                <a:lnTo>
                  <a:pt x="4842860" y="1215276"/>
                </a:lnTo>
                <a:lnTo>
                  <a:pt x="4794413" y="1165728"/>
                </a:lnTo>
                <a:lnTo>
                  <a:pt x="4742167" y="1115063"/>
                </a:lnTo>
                <a:lnTo>
                  <a:pt x="4711887" y="1087178"/>
                </a:lnTo>
                <a:lnTo>
                  <a:pt x="4678839" y="1057841"/>
                </a:lnTo>
                <a:lnTo>
                  <a:pt x="4643025" y="1027240"/>
                </a:lnTo>
                <a:lnTo>
                  <a:pt x="4604448" y="995562"/>
                </a:lnTo>
                <a:lnTo>
                  <a:pt x="4563110" y="962994"/>
                </a:lnTo>
                <a:lnTo>
                  <a:pt x="4519012" y="929724"/>
                </a:lnTo>
                <a:lnTo>
                  <a:pt x="4472158" y="895940"/>
                </a:lnTo>
                <a:lnTo>
                  <a:pt x="4422550" y="861828"/>
                </a:lnTo>
                <a:lnTo>
                  <a:pt x="4370189" y="827576"/>
                </a:lnTo>
                <a:lnTo>
                  <a:pt x="4315078" y="793371"/>
                </a:lnTo>
                <a:lnTo>
                  <a:pt x="4257219" y="759401"/>
                </a:lnTo>
                <a:lnTo>
                  <a:pt x="4196615" y="725854"/>
                </a:lnTo>
                <a:lnTo>
                  <a:pt x="4085409" y="667382"/>
                </a:lnTo>
                <a:lnTo>
                  <a:pt x="3961064" y="604174"/>
                </a:lnTo>
                <a:lnTo>
                  <a:pt x="3826340" y="538176"/>
                </a:lnTo>
                <a:lnTo>
                  <a:pt x="3732120" y="493587"/>
                </a:lnTo>
                <a:lnTo>
                  <a:pt x="3635331" y="449197"/>
                </a:lnTo>
                <a:lnTo>
                  <a:pt x="3536790" y="405584"/>
                </a:lnTo>
                <a:lnTo>
                  <a:pt x="3437316" y="363322"/>
                </a:lnTo>
                <a:lnTo>
                  <a:pt x="3428093" y="359538"/>
                </a:lnTo>
                <a:lnTo>
                  <a:pt x="217507" y="359538"/>
                </a:lnTo>
                <a:lnTo>
                  <a:pt x="191477" y="353175"/>
                </a:lnTo>
                <a:close/>
              </a:path>
              <a:path w="4951095" h="1384935">
                <a:moveTo>
                  <a:pt x="3370186" y="335964"/>
                </a:moveTo>
                <a:lnTo>
                  <a:pt x="285015" y="335964"/>
                </a:lnTo>
                <a:lnTo>
                  <a:pt x="275212" y="341917"/>
                </a:lnTo>
                <a:lnTo>
                  <a:pt x="250408" y="353109"/>
                </a:lnTo>
                <a:lnTo>
                  <a:pt x="217507" y="359538"/>
                </a:lnTo>
                <a:lnTo>
                  <a:pt x="3428093" y="359538"/>
                </a:lnTo>
                <a:lnTo>
                  <a:pt x="3387484" y="342878"/>
                </a:lnTo>
                <a:lnTo>
                  <a:pt x="3370186" y="335964"/>
                </a:lnTo>
                <a:close/>
              </a:path>
              <a:path w="4951095" h="1384935">
                <a:moveTo>
                  <a:pt x="944262" y="0"/>
                </a:moveTo>
                <a:lnTo>
                  <a:pt x="897191" y="538"/>
                </a:lnTo>
                <a:lnTo>
                  <a:pt x="850590" y="2013"/>
                </a:lnTo>
                <a:lnTo>
                  <a:pt x="804445" y="4494"/>
                </a:lnTo>
                <a:lnTo>
                  <a:pt x="748905" y="8945"/>
                </a:lnTo>
                <a:lnTo>
                  <a:pt x="691710" y="15041"/>
                </a:lnTo>
                <a:lnTo>
                  <a:pt x="633411" y="22610"/>
                </a:lnTo>
                <a:lnTo>
                  <a:pt x="574555" y="31481"/>
                </a:lnTo>
                <a:lnTo>
                  <a:pt x="515692" y="41484"/>
                </a:lnTo>
                <a:lnTo>
                  <a:pt x="457371" y="52446"/>
                </a:lnTo>
                <a:lnTo>
                  <a:pt x="400139" y="64197"/>
                </a:lnTo>
                <a:lnTo>
                  <a:pt x="344547" y="76566"/>
                </a:lnTo>
                <a:lnTo>
                  <a:pt x="291142" y="89382"/>
                </a:lnTo>
                <a:lnTo>
                  <a:pt x="240474" y="102472"/>
                </a:lnTo>
                <a:lnTo>
                  <a:pt x="193091" y="115667"/>
                </a:lnTo>
                <a:lnTo>
                  <a:pt x="149542" y="128795"/>
                </a:lnTo>
                <a:lnTo>
                  <a:pt x="110376" y="141685"/>
                </a:lnTo>
                <a:lnTo>
                  <a:pt x="47389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191477" y="353175"/>
                </a:lnTo>
                <a:lnTo>
                  <a:pt x="285015" y="335964"/>
                </a:lnTo>
                <a:lnTo>
                  <a:pt x="3370186" y="335964"/>
                </a:lnTo>
                <a:lnTo>
                  <a:pt x="3288142" y="303725"/>
                </a:lnTo>
                <a:lnTo>
                  <a:pt x="3238837" y="285159"/>
                </a:lnTo>
                <a:lnTo>
                  <a:pt x="3189911" y="267363"/>
                </a:lnTo>
                <a:lnTo>
                  <a:pt x="3141467" y="250409"/>
                </a:lnTo>
                <a:lnTo>
                  <a:pt x="3093607" y="234369"/>
                </a:lnTo>
                <a:lnTo>
                  <a:pt x="3046434" y="219315"/>
                </a:lnTo>
                <a:lnTo>
                  <a:pt x="3000049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2" y="167276"/>
                </a:lnTo>
                <a:lnTo>
                  <a:pt x="2802488" y="156413"/>
                </a:lnTo>
                <a:lnTo>
                  <a:pt x="2751614" y="146604"/>
                </a:lnTo>
                <a:lnTo>
                  <a:pt x="2700705" y="137780"/>
                </a:lnTo>
                <a:lnTo>
                  <a:pt x="2649795" y="129867"/>
                </a:lnTo>
                <a:lnTo>
                  <a:pt x="2598918" y="122794"/>
                </a:lnTo>
                <a:lnTo>
                  <a:pt x="2548108" y="116489"/>
                </a:lnTo>
                <a:lnTo>
                  <a:pt x="2497400" y="110881"/>
                </a:lnTo>
                <a:lnTo>
                  <a:pt x="2446827" y="105898"/>
                </a:lnTo>
                <a:lnTo>
                  <a:pt x="2346225" y="97521"/>
                </a:lnTo>
                <a:lnTo>
                  <a:pt x="1862971" y="68777"/>
                </a:lnTo>
                <a:lnTo>
                  <a:pt x="1660063" y="51605"/>
                </a:lnTo>
                <a:lnTo>
                  <a:pt x="1288036" y="16575"/>
                </a:lnTo>
                <a:lnTo>
                  <a:pt x="1187132" y="8907"/>
                </a:lnTo>
                <a:lnTo>
                  <a:pt x="1137511" y="5812"/>
                </a:lnTo>
                <a:lnTo>
                  <a:pt x="1088427" y="3304"/>
                </a:lnTo>
                <a:lnTo>
                  <a:pt x="1039867" y="1453"/>
                </a:lnTo>
                <a:lnTo>
                  <a:pt x="991816" y="328"/>
                </a:lnTo>
                <a:lnTo>
                  <a:pt x="944262" y="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6324" y="146489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26265" y="365174"/>
                </a:moveTo>
                <a:lnTo>
                  <a:pt x="172438" y="366343"/>
                </a:lnTo>
                <a:lnTo>
                  <a:pt x="218670" y="367517"/>
                </a:lnTo>
                <a:lnTo>
                  <a:pt x="265008" y="368710"/>
                </a:lnTo>
                <a:lnTo>
                  <a:pt x="311498" y="369939"/>
                </a:lnTo>
                <a:lnTo>
                  <a:pt x="358189" y="371220"/>
                </a:lnTo>
                <a:lnTo>
                  <a:pt x="405127" y="372567"/>
                </a:lnTo>
                <a:lnTo>
                  <a:pt x="452360" y="373996"/>
                </a:lnTo>
                <a:lnTo>
                  <a:pt x="499935" y="375523"/>
                </a:lnTo>
                <a:lnTo>
                  <a:pt x="547900" y="377164"/>
                </a:lnTo>
                <a:lnTo>
                  <a:pt x="596301" y="378935"/>
                </a:lnTo>
                <a:lnTo>
                  <a:pt x="645186" y="380850"/>
                </a:lnTo>
                <a:lnTo>
                  <a:pt x="694602" y="382925"/>
                </a:lnTo>
                <a:lnTo>
                  <a:pt x="744597" y="385176"/>
                </a:lnTo>
                <a:lnTo>
                  <a:pt x="795217" y="387619"/>
                </a:lnTo>
                <a:lnTo>
                  <a:pt x="846509" y="390270"/>
                </a:lnTo>
                <a:lnTo>
                  <a:pt x="898522" y="393143"/>
                </a:lnTo>
                <a:lnTo>
                  <a:pt x="951303" y="396254"/>
                </a:lnTo>
                <a:lnTo>
                  <a:pt x="1004898" y="399620"/>
                </a:lnTo>
                <a:lnTo>
                  <a:pt x="1059355" y="403255"/>
                </a:lnTo>
                <a:lnTo>
                  <a:pt x="1114721" y="407176"/>
                </a:lnTo>
                <a:lnTo>
                  <a:pt x="1171043" y="411397"/>
                </a:lnTo>
                <a:lnTo>
                  <a:pt x="1228369" y="415935"/>
                </a:lnTo>
                <a:lnTo>
                  <a:pt x="1286746" y="420805"/>
                </a:lnTo>
                <a:lnTo>
                  <a:pt x="1346221" y="426023"/>
                </a:lnTo>
                <a:lnTo>
                  <a:pt x="1406842" y="431604"/>
                </a:lnTo>
                <a:lnTo>
                  <a:pt x="1468655" y="437564"/>
                </a:lnTo>
                <a:lnTo>
                  <a:pt x="1511909" y="441651"/>
                </a:lnTo>
                <a:lnTo>
                  <a:pt x="1556210" y="445698"/>
                </a:lnTo>
                <a:lnTo>
                  <a:pt x="1601502" y="449721"/>
                </a:lnTo>
                <a:lnTo>
                  <a:pt x="1647727" y="453733"/>
                </a:lnTo>
                <a:lnTo>
                  <a:pt x="1694830" y="457747"/>
                </a:lnTo>
                <a:lnTo>
                  <a:pt x="1742755" y="461779"/>
                </a:lnTo>
                <a:lnTo>
                  <a:pt x="1791446" y="465840"/>
                </a:lnTo>
                <a:lnTo>
                  <a:pt x="1840845" y="469947"/>
                </a:lnTo>
                <a:lnTo>
                  <a:pt x="1890898" y="474111"/>
                </a:lnTo>
                <a:lnTo>
                  <a:pt x="1941547" y="478348"/>
                </a:lnTo>
                <a:lnTo>
                  <a:pt x="1992737" y="482671"/>
                </a:lnTo>
                <a:lnTo>
                  <a:pt x="2044411" y="487093"/>
                </a:lnTo>
                <a:lnTo>
                  <a:pt x="2096513" y="491630"/>
                </a:lnTo>
                <a:lnTo>
                  <a:pt x="2148987" y="496294"/>
                </a:lnTo>
                <a:lnTo>
                  <a:pt x="2201777" y="501100"/>
                </a:lnTo>
                <a:lnTo>
                  <a:pt x="2254825" y="506062"/>
                </a:lnTo>
                <a:lnTo>
                  <a:pt x="2308077" y="511193"/>
                </a:lnTo>
                <a:lnTo>
                  <a:pt x="2361475" y="516507"/>
                </a:lnTo>
                <a:lnTo>
                  <a:pt x="2414964" y="522019"/>
                </a:lnTo>
                <a:lnTo>
                  <a:pt x="2468487" y="527741"/>
                </a:lnTo>
                <a:lnTo>
                  <a:pt x="2521989" y="533689"/>
                </a:lnTo>
                <a:lnTo>
                  <a:pt x="2575412" y="539875"/>
                </a:lnTo>
                <a:lnTo>
                  <a:pt x="2628700" y="546315"/>
                </a:lnTo>
                <a:lnTo>
                  <a:pt x="2681798" y="553020"/>
                </a:lnTo>
                <a:lnTo>
                  <a:pt x="2734649" y="560007"/>
                </a:lnTo>
                <a:lnTo>
                  <a:pt x="2787197" y="567287"/>
                </a:lnTo>
                <a:lnTo>
                  <a:pt x="2839386" y="574876"/>
                </a:lnTo>
                <a:lnTo>
                  <a:pt x="2891159" y="582787"/>
                </a:lnTo>
                <a:lnTo>
                  <a:pt x="2942460" y="591035"/>
                </a:lnTo>
                <a:lnTo>
                  <a:pt x="2993233" y="599632"/>
                </a:lnTo>
                <a:lnTo>
                  <a:pt x="3043422" y="608593"/>
                </a:lnTo>
                <a:lnTo>
                  <a:pt x="3092970" y="617932"/>
                </a:lnTo>
                <a:lnTo>
                  <a:pt x="3141821" y="627662"/>
                </a:lnTo>
                <a:lnTo>
                  <a:pt x="3189919" y="637798"/>
                </a:lnTo>
                <a:lnTo>
                  <a:pt x="3237207" y="648353"/>
                </a:lnTo>
                <a:lnTo>
                  <a:pt x="3283631" y="659342"/>
                </a:lnTo>
                <a:lnTo>
                  <a:pt x="3329132" y="670777"/>
                </a:lnTo>
                <a:lnTo>
                  <a:pt x="3373655" y="682674"/>
                </a:lnTo>
                <a:lnTo>
                  <a:pt x="3426165" y="697902"/>
                </a:lnTo>
                <a:lnTo>
                  <a:pt x="3479099" y="714693"/>
                </a:lnTo>
                <a:lnTo>
                  <a:pt x="3532365" y="732931"/>
                </a:lnTo>
                <a:lnTo>
                  <a:pt x="3585874" y="752497"/>
                </a:lnTo>
                <a:lnTo>
                  <a:pt x="3639536" y="773272"/>
                </a:lnTo>
                <a:lnTo>
                  <a:pt x="3693260" y="795140"/>
                </a:lnTo>
                <a:lnTo>
                  <a:pt x="3746956" y="817983"/>
                </a:lnTo>
                <a:lnTo>
                  <a:pt x="3800534" y="841682"/>
                </a:lnTo>
                <a:lnTo>
                  <a:pt x="3853904" y="866119"/>
                </a:lnTo>
                <a:lnTo>
                  <a:pt x="3906975" y="891177"/>
                </a:lnTo>
                <a:lnTo>
                  <a:pt x="3959657" y="916738"/>
                </a:lnTo>
                <a:lnTo>
                  <a:pt x="4011860" y="942684"/>
                </a:lnTo>
                <a:lnTo>
                  <a:pt x="4063494" y="968897"/>
                </a:lnTo>
                <a:lnTo>
                  <a:pt x="4114468" y="995258"/>
                </a:lnTo>
                <a:lnTo>
                  <a:pt x="4164693" y="1021651"/>
                </a:lnTo>
                <a:lnTo>
                  <a:pt x="4214078" y="1047958"/>
                </a:lnTo>
                <a:lnTo>
                  <a:pt x="4262532" y="1074059"/>
                </a:lnTo>
                <a:lnTo>
                  <a:pt x="4309967" y="1099838"/>
                </a:lnTo>
                <a:lnTo>
                  <a:pt x="4356290" y="1125177"/>
                </a:lnTo>
                <a:lnTo>
                  <a:pt x="4401413" y="1149957"/>
                </a:lnTo>
                <a:lnTo>
                  <a:pt x="4445244" y="1174061"/>
                </a:lnTo>
                <a:lnTo>
                  <a:pt x="4487695" y="1197371"/>
                </a:lnTo>
                <a:lnTo>
                  <a:pt x="4528673" y="1219769"/>
                </a:lnTo>
                <a:lnTo>
                  <a:pt x="4568090" y="1241137"/>
                </a:lnTo>
                <a:lnTo>
                  <a:pt x="4605855" y="1261357"/>
                </a:lnTo>
                <a:lnTo>
                  <a:pt x="4641878" y="1280311"/>
                </a:lnTo>
                <a:lnTo>
                  <a:pt x="4676068" y="1297882"/>
                </a:lnTo>
                <a:lnTo>
                  <a:pt x="4738591" y="1328400"/>
                </a:lnTo>
                <a:lnTo>
                  <a:pt x="4792701" y="1351970"/>
                </a:lnTo>
                <a:lnTo>
                  <a:pt x="4869054" y="1377076"/>
                </a:lnTo>
                <a:lnTo>
                  <a:pt x="4907392" y="1384484"/>
                </a:lnTo>
                <a:lnTo>
                  <a:pt x="4932818" y="1384051"/>
                </a:lnTo>
                <a:lnTo>
                  <a:pt x="4946762" y="1376752"/>
                </a:lnTo>
                <a:lnTo>
                  <a:pt x="4950651" y="1363562"/>
                </a:lnTo>
                <a:lnTo>
                  <a:pt x="4945915" y="1345455"/>
                </a:lnTo>
                <a:lnTo>
                  <a:pt x="4916282" y="1298389"/>
                </a:lnTo>
                <a:lnTo>
                  <a:pt x="4869292" y="1243349"/>
                </a:lnTo>
                <a:lnTo>
                  <a:pt x="4842860" y="1215276"/>
                </a:lnTo>
                <a:lnTo>
                  <a:pt x="4794413" y="1165728"/>
                </a:lnTo>
                <a:lnTo>
                  <a:pt x="4742167" y="1115063"/>
                </a:lnTo>
                <a:lnTo>
                  <a:pt x="4711887" y="1087178"/>
                </a:lnTo>
                <a:lnTo>
                  <a:pt x="4678839" y="1057841"/>
                </a:lnTo>
                <a:lnTo>
                  <a:pt x="4643025" y="1027240"/>
                </a:lnTo>
                <a:lnTo>
                  <a:pt x="4604448" y="995562"/>
                </a:lnTo>
                <a:lnTo>
                  <a:pt x="4563110" y="962994"/>
                </a:lnTo>
                <a:lnTo>
                  <a:pt x="4519012" y="929724"/>
                </a:lnTo>
                <a:lnTo>
                  <a:pt x="4472158" y="895940"/>
                </a:lnTo>
                <a:lnTo>
                  <a:pt x="4422550" y="861828"/>
                </a:lnTo>
                <a:lnTo>
                  <a:pt x="4370189" y="827576"/>
                </a:lnTo>
                <a:lnTo>
                  <a:pt x="4315078" y="793371"/>
                </a:lnTo>
                <a:lnTo>
                  <a:pt x="4257219" y="759401"/>
                </a:lnTo>
                <a:lnTo>
                  <a:pt x="4196615" y="725854"/>
                </a:lnTo>
                <a:lnTo>
                  <a:pt x="4161177" y="707009"/>
                </a:lnTo>
                <a:lnTo>
                  <a:pt x="4124074" y="687494"/>
                </a:lnTo>
                <a:lnTo>
                  <a:pt x="4085409" y="667382"/>
                </a:lnTo>
                <a:lnTo>
                  <a:pt x="4045285" y="646743"/>
                </a:lnTo>
                <a:lnTo>
                  <a:pt x="4003802" y="625649"/>
                </a:lnTo>
                <a:lnTo>
                  <a:pt x="3961064" y="604174"/>
                </a:lnTo>
                <a:lnTo>
                  <a:pt x="3917173" y="582389"/>
                </a:lnTo>
                <a:lnTo>
                  <a:pt x="3872231" y="560366"/>
                </a:lnTo>
                <a:lnTo>
                  <a:pt x="3826340" y="538176"/>
                </a:lnTo>
                <a:lnTo>
                  <a:pt x="3779602" y="515893"/>
                </a:lnTo>
                <a:lnTo>
                  <a:pt x="3732120" y="493587"/>
                </a:lnTo>
                <a:lnTo>
                  <a:pt x="3683995" y="471331"/>
                </a:lnTo>
                <a:lnTo>
                  <a:pt x="3635331" y="449197"/>
                </a:lnTo>
                <a:lnTo>
                  <a:pt x="3586228" y="427258"/>
                </a:lnTo>
                <a:lnTo>
                  <a:pt x="3536790" y="405584"/>
                </a:lnTo>
                <a:lnTo>
                  <a:pt x="3487119" y="384248"/>
                </a:lnTo>
                <a:lnTo>
                  <a:pt x="3437316" y="363322"/>
                </a:lnTo>
                <a:lnTo>
                  <a:pt x="3387484" y="342878"/>
                </a:lnTo>
                <a:lnTo>
                  <a:pt x="3337726" y="322988"/>
                </a:lnTo>
                <a:lnTo>
                  <a:pt x="3288142" y="303725"/>
                </a:lnTo>
                <a:lnTo>
                  <a:pt x="3238837" y="285159"/>
                </a:lnTo>
                <a:lnTo>
                  <a:pt x="3189911" y="267363"/>
                </a:lnTo>
                <a:lnTo>
                  <a:pt x="3141467" y="250409"/>
                </a:lnTo>
                <a:lnTo>
                  <a:pt x="3093607" y="234369"/>
                </a:lnTo>
                <a:lnTo>
                  <a:pt x="3046434" y="219315"/>
                </a:lnTo>
                <a:lnTo>
                  <a:pt x="3000049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2" y="167276"/>
                </a:lnTo>
                <a:lnTo>
                  <a:pt x="2802488" y="156413"/>
                </a:lnTo>
                <a:lnTo>
                  <a:pt x="2751614" y="146604"/>
                </a:lnTo>
                <a:lnTo>
                  <a:pt x="2700705" y="137780"/>
                </a:lnTo>
                <a:lnTo>
                  <a:pt x="2649795" y="129867"/>
                </a:lnTo>
                <a:lnTo>
                  <a:pt x="2598918" y="122794"/>
                </a:lnTo>
                <a:lnTo>
                  <a:pt x="2548108" y="116489"/>
                </a:lnTo>
                <a:lnTo>
                  <a:pt x="2497400" y="110881"/>
                </a:lnTo>
                <a:lnTo>
                  <a:pt x="2446827" y="105898"/>
                </a:lnTo>
                <a:lnTo>
                  <a:pt x="2396424" y="101469"/>
                </a:lnTo>
                <a:lnTo>
                  <a:pt x="2346225" y="97521"/>
                </a:lnTo>
                <a:lnTo>
                  <a:pt x="2296264" y="93984"/>
                </a:lnTo>
                <a:lnTo>
                  <a:pt x="2246576" y="90785"/>
                </a:lnTo>
                <a:lnTo>
                  <a:pt x="2197194" y="87852"/>
                </a:lnTo>
                <a:lnTo>
                  <a:pt x="2148152" y="85115"/>
                </a:lnTo>
                <a:lnTo>
                  <a:pt x="2099486" y="82502"/>
                </a:lnTo>
                <a:lnTo>
                  <a:pt x="2051228" y="79940"/>
                </a:lnTo>
                <a:lnTo>
                  <a:pt x="2003414" y="77358"/>
                </a:lnTo>
                <a:lnTo>
                  <a:pt x="1956077" y="74685"/>
                </a:lnTo>
                <a:lnTo>
                  <a:pt x="1909251" y="71848"/>
                </a:lnTo>
                <a:lnTo>
                  <a:pt x="1862971" y="68777"/>
                </a:lnTo>
                <a:lnTo>
                  <a:pt x="1817271" y="65400"/>
                </a:lnTo>
                <a:lnTo>
                  <a:pt x="1772185" y="61644"/>
                </a:lnTo>
                <a:lnTo>
                  <a:pt x="1715782" y="56716"/>
                </a:lnTo>
                <a:lnTo>
                  <a:pt x="1660063" y="51605"/>
                </a:lnTo>
                <a:lnTo>
                  <a:pt x="1605013" y="46381"/>
                </a:lnTo>
                <a:lnTo>
                  <a:pt x="1550620" y="41114"/>
                </a:lnTo>
                <a:lnTo>
                  <a:pt x="1496870" y="35873"/>
                </a:lnTo>
                <a:lnTo>
                  <a:pt x="1443750" y="30728"/>
                </a:lnTo>
                <a:lnTo>
                  <a:pt x="1391246" y="25751"/>
                </a:lnTo>
                <a:lnTo>
                  <a:pt x="1339346" y="21010"/>
                </a:lnTo>
                <a:lnTo>
                  <a:pt x="1288036" y="16575"/>
                </a:lnTo>
                <a:lnTo>
                  <a:pt x="1237302" y="12518"/>
                </a:lnTo>
                <a:lnTo>
                  <a:pt x="1187132" y="8907"/>
                </a:lnTo>
                <a:lnTo>
                  <a:pt x="1137511" y="5812"/>
                </a:lnTo>
                <a:lnTo>
                  <a:pt x="1088427" y="3304"/>
                </a:lnTo>
                <a:lnTo>
                  <a:pt x="1039867" y="1453"/>
                </a:lnTo>
                <a:lnTo>
                  <a:pt x="991816" y="328"/>
                </a:lnTo>
                <a:lnTo>
                  <a:pt x="944262" y="0"/>
                </a:lnTo>
                <a:lnTo>
                  <a:pt x="897191" y="538"/>
                </a:lnTo>
                <a:lnTo>
                  <a:pt x="850590" y="2013"/>
                </a:lnTo>
                <a:lnTo>
                  <a:pt x="804445" y="4494"/>
                </a:lnTo>
                <a:lnTo>
                  <a:pt x="748905" y="8945"/>
                </a:lnTo>
                <a:lnTo>
                  <a:pt x="691710" y="15041"/>
                </a:lnTo>
                <a:lnTo>
                  <a:pt x="633411" y="22610"/>
                </a:lnTo>
                <a:lnTo>
                  <a:pt x="574555" y="31481"/>
                </a:lnTo>
                <a:lnTo>
                  <a:pt x="515692" y="41484"/>
                </a:lnTo>
                <a:lnTo>
                  <a:pt x="457371" y="52446"/>
                </a:lnTo>
                <a:lnTo>
                  <a:pt x="400139" y="64197"/>
                </a:lnTo>
                <a:lnTo>
                  <a:pt x="344547" y="76566"/>
                </a:lnTo>
                <a:lnTo>
                  <a:pt x="291142" y="89382"/>
                </a:lnTo>
                <a:lnTo>
                  <a:pt x="240474" y="102472"/>
                </a:lnTo>
                <a:lnTo>
                  <a:pt x="193091" y="115667"/>
                </a:lnTo>
                <a:lnTo>
                  <a:pt x="149542" y="128795"/>
                </a:lnTo>
                <a:lnTo>
                  <a:pt x="110376" y="141685"/>
                </a:lnTo>
                <a:lnTo>
                  <a:pt x="47389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217507" y="359538"/>
                </a:lnTo>
                <a:lnTo>
                  <a:pt x="250408" y="353109"/>
                </a:lnTo>
                <a:lnTo>
                  <a:pt x="275212" y="341917"/>
                </a:lnTo>
                <a:lnTo>
                  <a:pt x="285015" y="335964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812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497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0370" y="1718310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85322" y="245658"/>
                </a:lnTo>
                <a:lnTo>
                  <a:pt x="136720" y="392874"/>
                </a:lnTo>
                <a:lnTo>
                  <a:pt x="171136" y="490879"/>
                </a:lnTo>
                <a:lnTo>
                  <a:pt x="205710" y="588735"/>
                </a:lnTo>
                <a:lnTo>
                  <a:pt x="223065" y="637597"/>
                </a:lnTo>
                <a:lnTo>
                  <a:pt x="240472" y="686411"/>
                </a:lnTo>
                <a:lnTo>
                  <a:pt x="257934" y="735172"/>
                </a:lnTo>
                <a:lnTo>
                  <a:pt x="275454" y="783876"/>
                </a:lnTo>
                <a:lnTo>
                  <a:pt x="293038" y="832519"/>
                </a:lnTo>
                <a:lnTo>
                  <a:pt x="310689" y="881097"/>
                </a:lnTo>
                <a:lnTo>
                  <a:pt x="328410" y="929607"/>
                </a:lnTo>
                <a:lnTo>
                  <a:pt x="346206" y="978044"/>
                </a:lnTo>
                <a:lnTo>
                  <a:pt x="364081" y="1026405"/>
                </a:lnTo>
                <a:lnTo>
                  <a:pt x="382038" y="1074686"/>
                </a:lnTo>
                <a:lnTo>
                  <a:pt x="400082" y="1122882"/>
                </a:lnTo>
                <a:lnTo>
                  <a:pt x="418216" y="1170990"/>
                </a:lnTo>
                <a:lnTo>
                  <a:pt x="436445" y="1219005"/>
                </a:lnTo>
                <a:lnTo>
                  <a:pt x="454772" y="1266925"/>
                </a:lnTo>
                <a:lnTo>
                  <a:pt x="473201" y="1314744"/>
                </a:lnTo>
                <a:lnTo>
                  <a:pt x="491736" y="1362460"/>
                </a:lnTo>
                <a:lnTo>
                  <a:pt x="510382" y="1410067"/>
                </a:lnTo>
                <a:lnTo>
                  <a:pt x="529141" y="1457563"/>
                </a:lnTo>
                <a:lnTo>
                  <a:pt x="548019" y="1504943"/>
                </a:lnTo>
                <a:lnTo>
                  <a:pt x="567018" y="1552203"/>
                </a:lnTo>
                <a:lnTo>
                  <a:pt x="586144" y="1599340"/>
                </a:lnTo>
                <a:lnTo>
                  <a:pt x="605399" y="1646349"/>
                </a:lnTo>
                <a:lnTo>
                  <a:pt x="624788" y="1693226"/>
                </a:lnTo>
                <a:lnTo>
                  <a:pt x="644314" y="1739968"/>
                </a:lnTo>
                <a:lnTo>
                  <a:pt x="663982" y="1786570"/>
                </a:lnTo>
                <a:lnTo>
                  <a:pt x="683796" y="1833030"/>
                </a:lnTo>
                <a:lnTo>
                  <a:pt x="703759" y="1879342"/>
                </a:lnTo>
                <a:lnTo>
                  <a:pt x="723875" y="1925502"/>
                </a:lnTo>
                <a:lnTo>
                  <a:pt x="744149" y="1971508"/>
                </a:lnTo>
                <a:lnTo>
                  <a:pt x="764584" y="2017354"/>
                </a:lnTo>
                <a:lnTo>
                  <a:pt x="785184" y="2063038"/>
                </a:lnTo>
                <a:lnTo>
                  <a:pt x="805953" y="2108555"/>
                </a:lnTo>
                <a:lnTo>
                  <a:pt x="826895" y="2153900"/>
                </a:lnTo>
                <a:lnTo>
                  <a:pt x="848015" y="2199072"/>
                </a:lnTo>
                <a:lnTo>
                  <a:pt x="869315" y="2244064"/>
                </a:lnTo>
                <a:lnTo>
                  <a:pt x="890800" y="2288873"/>
                </a:lnTo>
                <a:lnTo>
                  <a:pt x="912474" y="2333496"/>
                </a:lnTo>
                <a:lnTo>
                  <a:pt x="934340" y="2377929"/>
                </a:lnTo>
                <a:lnTo>
                  <a:pt x="956403" y="2422167"/>
                </a:lnTo>
                <a:lnTo>
                  <a:pt x="978667" y="2466207"/>
                </a:lnTo>
                <a:lnTo>
                  <a:pt x="1001135" y="2510044"/>
                </a:lnTo>
                <a:lnTo>
                  <a:pt x="1023812" y="2553675"/>
                </a:lnTo>
                <a:lnTo>
                  <a:pt x="1046701" y="2597096"/>
                </a:lnTo>
                <a:lnTo>
                  <a:pt x="1069806" y="2640303"/>
                </a:lnTo>
                <a:lnTo>
                  <a:pt x="1093132" y="2683292"/>
                </a:lnTo>
                <a:lnTo>
                  <a:pt x="1116682" y="2726059"/>
                </a:lnTo>
                <a:lnTo>
                  <a:pt x="1140459" y="2768600"/>
                </a:lnTo>
                <a:lnTo>
                  <a:pt x="1602561" y="3471386"/>
                </a:lnTo>
                <a:lnTo>
                  <a:pt x="2159793" y="4202747"/>
                </a:lnTo>
                <a:lnTo>
                  <a:pt x="2628681" y="4777422"/>
                </a:lnTo>
                <a:lnTo>
                  <a:pt x="2825750" y="5010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0370" y="1718310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17048" y="49142"/>
                </a:lnTo>
                <a:lnTo>
                  <a:pt x="34101" y="98284"/>
                </a:lnTo>
                <a:lnTo>
                  <a:pt x="51162" y="147419"/>
                </a:lnTo>
                <a:lnTo>
                  <a:pt x="68234" y="196545"/>
                </a:lnTo>
                <a:lnTo>
                  <a:pt x="85322" y="245658"/>
                </a:lnTo>
                <a:lnTo>
                  <a:pt x="102430" y="294753"/>
                </a:lnTo>
                <a:lnTo>
                  <a:pt x="119561" y="343826"/>
                </a:lnTo>
                <a:lnTo>
                  <a:pt x="136720" y="392874"/>
                </a:lnTo>
                <a:lnTo>
                  <a:pt x="153911" y="441893"/>
                </a:lnTo>
                <a:lnTo>
                  <a:pt x="171136" y="490879"/>
                </a:lnTo>
                <a:lnTo>
                  <a:pt x="188401" y="539827"/>
                </a:lnTo>
                <a:lnTo>
                  <a:pt x="205710" y="588735"/>
                </a:lnTo>
                <a:lnTo>
                  <a:pt x="223065" y="637597"/>
                </a:lnTo>
                <a:lnTo>
                  <a:pt x="240472" y="686411"/>
                </a:lnTo>
                <a:lnTo>
                  <a:pt x="257934" y="735172"/>
                </a:lnTo>
                <a:lnTo>
                  <a:pt x="275454" y="783876"/>
                </a:lnTo>
                <a:lnTo>
                  <a:pt x="293038" y="832519"/>
                </a:lnTo>
                <a:lnTo>
                  <a:pt x="310689" y="881097"/>
                </a:lnTo>
                <a:lnTo>
                  <a:pt x="328410" y="929607"/>
                </a:lnTo>
                <a:lnTo>
                  <a:pt x="346206" y="978044"/>
                </a:lnTo>
                <a:lnTo>
                  <a:pt x="364081" y="1026405"/>
                </a:lnTo>
                <a:lnTo>
                  <a:pt x="382038" y="1074686"/>
                </a:lnTo>
                <a:lnTo>
                  <a:pt x="400082" y="1122882"/>
                </a:lnTo>
                <a:lnTo>
                  <a:pt x="418216" y="1170990"/>
                </a:lnTo>
                <a:lnTo>
                  <a:pt x="436445" y="1219005"/>
                </a:lnTo>
                <a:lnTo>
                  <a:pt x="454772" y="1266925"/>
                </a:lnTo>
                <a:lnTo>
                  <a:pt x="473201" y="1314744"/>
                </a:lnTo>
                <a:lnTo>
                  <a:pt x="491736" y="1362460"/>
                </a:lnTo>
                <a:lnTo>
                  <a:pt x="510382" y="1410067"/>
                </a:lnTo>
                <a:lnTo>
                  <a:pt x="529141" y="1457563"/>
                </a:lnTo>
                <a:lnTo>
                  <a:pt x="548019" y="1504943"/>
                </a:lnTo>
                <a:lnTo>
                  <a:pt x="567018" y="1552203"/>
                </a:lnTo>
                <a:lnTo>
                  <a:pt x="586144" y="1599340"/>
                </a:lnTo>
                <a:lnTo>
                  <a:pt x="605399" y="1646349"/>
                </a:lnTo>
                <a:lnTo>
                  <a:pt x="624788" y="1693226"/>
                </a:lnTo>
                <a:lnTo>
                  <a:pt x="644314" y="1739968"/>
                </a:lnTo>
                <a:lnTo>
                  <a:pt x="663982" y="1786570"/>
                </a:lnTo>
                <a:lnTo>
                  <a:pt x="683796" y="1833030"/>
                </a:lnTo>
                <a:lnTo>
                  <a:pt x="703759" y="1879342"/>
                </a:lnTo>
                <a:lnTo>
                  <a:pt x="723875" y="1925502"/>
                </a:lnTo>
                <a:lnTo>
                  <a:pt x="744149" y="1971508"/>
                </a:lnTo>
                <a:lnTo>
                  <a:pt x="764584" y="2017354"/>
                </a:lnTo>
                <a:lnTo>
                  <a:pt x="785184" y="2063038"/>
                </a:lnTo>
                <a:lnTo>
                  <a:pt x="805953" y="2108555"/>
                </a:lnTo>
                <a:lnTo>
                  <a:pt x="826895" y="2153900"/>
                </a:lnTo>
                <a:lnTo>
                  <a:pt x="848015" y="2199072"/>
                </a:lnTo>
                <a:lnTo>
                  <a:pt x="869315" y="2244064"/>
                </a:lnTo>
                <a:lnTo>
                  <a:pt x="890800" y="2288873"/>
                </a:lnTo>
                <a:lnTo>
                  <a:pt x="912474" y="2333496"/>
                </a:lnTo>
                <a:lnTo>
                  <a:pt x="934340" y="2377929"/>
                </a:lnTo>
                <a:lnTo>
                  <a:pt x="956403" y="2422167"/>
                </a:lnTo>
                <a:lnTo>
                  <a:pt x="978667" y="2466207"/>
                </a:lnTo>
                <a:lnTo>
                  <a:pt x="1001135" y="2510044"/>
                </a:lnTo>
                <a:lnTo>
                  <a:pt x="1023812" y="2553675"/>
                </a:lnTo>
                <a:lnTo>
                  <a:pt x="1046701" y="2597096"/>
                </a:lnTo>
                <a:lnTo>
                  <a:pt x="1069806" y="2640303"/>
                </a:lnTo>
                <a:lnTo>
                  <a:pt x="1093132" y="2683292"/>
                </a:lnTo>
                <a:lnTo>
                  <a:pt x="1116682" y="2726059"/>
                </a:lnTo>
                <a:lnTo>
                  <a:pt x="1140459" y="2768600"/>
                </a:lnTo>
                <a:lnTo>
                  <a:pt x="1602561" y="3471386"/>
                </a:lnTo>
                <a:lnTo>
                  <a:pt x="2159793" y="4202747"/>
                </a:lnTo>
                <a:lnTo>
                  <a:pt x="2628681" y="4777422"/>
                </a:lnTo>
                <a:lnTo>
                  <a:pt x="2825750" y="501015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0370" y="1718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6119" y="6728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7979" y="1697989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85323" y="245658"/>
                </a:lnTo>
                <a:lnTo>
                  <a:pt x="136723" y="392874"/>
                </a:lnTo>
                <a:lnTo>
                  <a:pt x="171143" y="490879"/>
                </a:lnTo>
                <a:lnTo>
                  <a:pt x="205720" y="588735"/>
                </a:lnTo>
                <a:lnTo>
                  <a:pt x="223079" y="637597"/>
                </a:lnTo>
                <a:lnTo>
                  <a:pt x="240489" y="686411"/>
                </a:lnTo>
                <a:lnTo>
                  <a:pt x="257955" y="735172"/>
                </a:lnTo>
                <a:lnTo>
                  <a:pt x="275480" y="783876"/>
                </a:lnTo>
                <a:lnTo>
                  <a:pt x="293069" y="832519"/>
                </a:lnTo>
                <a:lnTo>
                  <a:pt x="310725" y="881097"/>
                </a:lnTo>
                <a:lnTo>
                  <a:pt x="328452" y="929607"/>
                </a:lnTo>
                <a:lnTo>
                  <a:pt x="346255" y="978044"/>
                </a:lnTo>
                <a:lnTo>
                  <a:pt x="364138" y="1026405"/>
                </a:lnTo>
                <a:lnTo>
                  <a:pt x="382104" y="1074686"/>
                </a:lnTo>
                <a:lnTo>
                  <a:pt x="400157" y="1122882"/>
                </a:lnTo>
                <a:lnTo>
                  <a:pt x="418301" y="1170990"/>
                </a:lnTo>
                <a:lnTo>
                  <a:pt x="436541" y="1219005"/>
                </a:lnTo>
                <a:lnTo>
                  <a:pt x="454880" y="1266925"/>
                </a:lnTo>
                <a:lnTo>
                  <a:pt x="473323" y="1314744"/>
                </a:lnTo>
                <a:lnTo>
                  <a:pt x="491872" y="1362460"/>
                </a:lnTo>
                <a:lnTo>
                  <a:pt x="510533" y="1410067"/>
                </a:lnTo>
                <a:lnTo>
                  <a:pt x="529308" y="1457563"/>
                </a:lnTo>
                <a:lnTo>
                  <a:pt x="548203" y="1504943"/>
                </a:lnTo>
                <a:lnTo>
                  <a:pt x="567221" y="1552203"/>
                </a:lnTo>
                <a:lnTo>
                  <a:pt x="586366" y="1599340"/>
                </a:lnTo>
                <a:lnTo>
                  <a:pt x="605642" y="1646349"/>
                </a:lnTo>
                <a:lnTo>
                  <a:pt x="625053" y="1693226"/>
                </a:lnTo>
                <a:lnTo>
                  <a:pt x="644603" y="1739968"/>
                </a:lnTo>
                <a:lnTo>
                  <a:pt x="664295" y="1786570"/>
                </a:lnTo>
                <a:lnTo>
                  <a:pt x="684135" y="1833030"/>
                </a:lnTo>
                <a:lnTo>
                  <a:pt x="704125" y="1879342"/>
                </a:lnTo>
                <a:lnTo>
                  <a:pt x="724271" y="1925502"/>
                </a:lnTo>
                <a:lnTo>
                  <a:pt x="744575" y="1971508"/>
                </a:lnTo>
                <a:lnTo>
                  <a:pt x="765042" y="2017354"/>
                </a:lnTo>
                <a:lnTo>
                  <a:pt x="785676" y="2063038"/>
                </a:lnTo>
                <a:lnTo>
                  <a:pt x="806480" y="2108555"/>
                </a:lnTo>
                <a:lnTo>
                  <a:pt x="827459" y="2153900"/>
                </a:lnTo>
                <a:lnTo>
                  <a:pt x="848617" y="2199072"/>
                </a:lnTo>
                <a:lnTo>
                  <a:pt x="869957" y="2244064"/>
                </a:lnTo>
                <a:lnTo>
                  <a:pt x="891484" y="2288873"/>
                </a:lnTo>
                <a:lnTo>
                  <a:pt x="913201" y="2333496"/>
                </a:lnTo>
                <a:lnTo>
                  <a:pt x="935113" y="2377929"/>
                </a:lnTo>
                <a:lnTo>
                  <a:pt x="957224" y="2422167"/>
                </a:lnTo>
                <a:lnTo>
                  <a:pt x="979537" y="2466207"/>
                </a:lnTo>
                <a:lnTo>
                  <a:pt x="1002056" y="2510044"/>
                </a:lnTo>
                <a:lnTo>
                  <a:pt x="1024786" y="2553675"/>
                </a:lnTo>
                <a:lnTo>
                  <a:pt x="1047730" y="2597096"/>
                </a:lnTo>
                <a:lnTo>
                  <a:pt x="1070892" y="2640303"/>
                </a:lnTo>
                <a:lnTo>
                  <a:pt x="1094277" y="2683292"/>
                </a:lnTo>
                <a:lnTo>
                  <a:pt x="1117888" y="2726059"/>
                </a:lnTo>
                <a:lnTo>
                  <a:pt x="1141730" y="2768600"/>
                </a:lnTo>
                <a:lnTo>
                  <a:pt x="1603632" y="3471386"/>
                </a:lnTo>
                <a:lnTo>
                  <a:pt x="2160428" y="4202747"/>
                </a:lnTo>
                <a:lnTo>
                  <a:pt x="2628880" y="4777422"/>
                </a:lnTo>
                <a:lnTo>
                  <a:pt x="2825750" y="501015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979" y="1697989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17048" y="49142"/>
                </a:lnTo>
                <a:lnTo>
                  <a:pt x="34101" y="98284"/>
                </a:lnTo>
                <a:lnTo>
                  <a:pt x="51162" y="147419"/>
                </a:lnTo>
                <a:lnTo>
                  <a:pt x="68234" y="196545"/>
                </a:lnTo>
                <a:lnTo>
                  <a:pt x="85323" y="245658"/>
                </a:lnTo>
                <a:lnTo>
                  <a:pt x="102431" y="294753"/>
                </a:lnTo>
                <a:lnTo>
                  <a:pt x="119563" y="343826"/>
                </a:lnTo>
                <a:lnTo>
                  <a:pt x="136723" y="392874"/>
                </a:lnTo>
                <a:lnTo>
                  <a:pt x="153915" y="441893"/>
                </a:lnTo>
                <a:lnTo>
                  <a:pt x="171143" y="490879"/>
                </a:lnTo>
                <a:lnTo>
                  <a:pt x="188410" y="539827"/>
                </a:lnTo>
                <a:lnTo>
                  <a:pt x="205720" y="588735"/>
                </a:lnTo>
                <a:lnTo>
                  <a:pt x="223079" y="637597"/>
                </a:lnTo>
                <a:lnTo>
                  <a:pt x="240489" y="686411"/>
                </a:lnTo>
                <a:lnTo>
                  <a:pt x="257955" y="735172"/>
                </a:lnTo>
                <a:lnTo>
                  <a:pt x="275480" y="783876"/>
                </a:lnTo>
                <a:lnTo>
                  <a:pt x="293069" y="832519"/>
                </a:lnTo>
                <a:lnTo>
                  <a:pt x="310725" y="881097"/>
                </a:lnTo>
                <a:lnTo>
                  <a:pt x="328452" y="929607"/>
                </a:lnTo>
                <a:lnTo>
                  <a:pt x="346255" y="978044"/>
                </a:lnTo>
                <a:lnTo>
                  <a:pt x="364138" y="1026405"/>
                </a:lnTo>
                <a:lnTo>
                  <a:pt x="382104" y="1074686"/>
                </a:lnTo>
                <a:lnTo>
                  <a:pt x="400157" y="1122882"/>
                </a:lnTo>
                <a:lnTo>
                  <a:pt x="418301" y="1170990"/>
                </a:lnTo>
                <a:lnTo>
                  <a:pt x="436541" y="1219005"/>
                </a:lnTo>
                <a:lnTo>
                  <a:pt x="454880" y="1266925"/>
                </a:lnTo>
                <a:lnTo>
                  <a:pt x="473323" y="1314744"/>
                </a:lnTo>
                <a:lnTo>
                  <a:pt x="491872" y="1362460"/>
                </a:lnTo>
                <a:lnTo>
                  <a:pt x="510533" y="1410067"/>
                </a:lnTo>
                <a:lnTo>
                  <a:pt x="529308" y="1457563"/>
                </a:lnTo>
                <a:lnTo>
                  <a:pt x="548203" y="1504943"/>
                </a:lnTo>
                <a:lnTo>
                  <a:pt x="567221" y="1552203"/>
                </a:lnTo>
                <a:lnTo>
                  <a:pt x="586366" y="1599340"/>
                </a:lnTo>
                <a:lnTo>
                  <a:pt x="605642" y="1646349"/>
                </a:lnTo>
                <a:lnTo>
                  <a:pt x="625053" y="1693226"/>
                </a:lnTo>
                <a:lnTo>
                  <a:pt x="644603" y="1739968"/>
                </a:lnTo>
                <a:lnTo>
                  <a:pt x="664295" y="1786570"/>
                </a:lnTo>
                <a:lnTo>
                  <a:pt x="684135" y="1833030"/>
                </a:lnTo>
                <a:lnTo>
                  <a:pt x="704125" y="1879342"/>
                </a:lnTo>
                <a:lnTo>
                  <a:pt x="724271" y="1925502"/>
                </a:lnTo>
                <a:lnTo>
                  <a:pt x="744575" y="1971508"/>
                </a:lnTo>
                <a:lnTo>
                  <a:pt x="765042" y="2017354"/>
                </a:lnTo>
                <a:lnTo>
                  <a:pt x="785676" y="2063038"/>
                </a:lnTo>
                <a:lnTo>
                  <a:pt x="806480" y="2108555"/>
                </a:lnTo>
                <a:lnTo>
                  <a:pt x="827459" y="2153900"/>
                </a:lnTo>
                <a:lnTo>
                  <a:pt x="848617" y="2199072"/>
                </a:lnTo>
                <a:lnTo>
                  <a:pt x="869957" y="2244064"/>
                </a:lnTo>
                <a:lnTo>
                  <a:pt x="891484" y="2288873"/>
                </a:lnTo>
                <a:lnTo>
                  <a:pt x="913201" y="2333496"/>
                </a:lnTo>
                <a:lnTo>
                  <a:pt x="935113" y="2377929"/>
                </a:lnTo>
                <a:lnTo>
                  <a:pt x="957224" y="2422167"/>
                </a:lnTo>
                <a:lnTo>
                  <a:pt x="979537" y="2466207"/>
                </a:lnTo>
                <a:lnTo>
                  <a:pt x="1002056" y="2510044"/>
                </a:lnTo>
                <a:lnTo>
                  <a:pt x="1024786" y="2553675"/>
                </a:lnTo>
                <a:lnTo>
                  <a:pt x="1047730" y="2597096"/>
                </a:lnTo>
                <a:lnTo>
                  <a:pt x="1070892" y="2640303"/>
                </a:lnTo>
                <a:lnTo>
                  <a:pt x="1094277" y="2683292"/>
                </a:lnTo>
                <a:lnTo>
                  <a:pt x="1117888" y="2726059"/>
                </a:lnTo>
                <a:lnTo>
                  <a:pt x="1141730" y="2768600"/>
                </a:lnTo>
                <a:lnTo>
                  <a:pt x="1603632" y="3471386"/>
                </a:lnTo>
                <a:lnTo>
                  <a:pt x="2160428" y="4202747"/>
                </a:lnTo>
                <a:lnTo>
                  <a:pt x="2628880" y="4777422"/>
                </a:lnTo>
                <a:lnTo>
                  <a:pt x="2825750" y="501015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979" y="169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3730" y="670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4970" y="1760220"/>
            <a:ext cx="2813050" cy="4966970"/>
          </a:xfrm>
          <a:custGeom>
            <a:avLst/>
            <a:gdLst/>
            <a:ahLst/>
            <a:cxnLst/>
            <a:rect l="l" t="t" r="r" b="b"/>
            <a:pathLst>
              <a:path w="2813050" h="4966970">
                <a:moveTo>
                  <a:pt x="0" y="0"/>
                </a:moveTo>
                <a:lnTo>
                  <a:pt x="2813050" y="4966970"/>
                </a:lnTo>
                <a:lnTo>
                  <a:pt x="2714247" y="4670663"/>
                </a:lnTo>
                <a:lnTo>
                  <a:pt x="2461736" y="3956685"/>
                </a:lnTo>
                <a:lnTo>
                  <a:pt x="2121356" y="3087449"/>
                </a:lnTo>
                <a:lnTo>
                  <a:pt x="1758950" y="2325369"/>
                </a:lnTo>
                <a:lnTo>
                  <a:pt x="1734553" y="2282611"/>
                </a:lnTo>
                <a:lnTo>
                  <a:pt x="1709848" y="2239992"/>
                </a:lnTo>
                <a:lnTo>
                  <a:pt x="1684839" y="2197511"/>
                </a:lnTo>
                <a:lnTo>
                  <a:pt x="1659531" y="2155166"/>
                </a:lnTo>
                <a:lnTo>
                  <a:pt x="1633929" y="2112953"/>
                </a:lnTo>
                <a:lnTo>
                  <a:pt x="1608041" y="2070870"/>
                </a:lnTo>
                <a:lnTo>
                  <a:pt x="1581869" y="2028915"/>
                </a:lnTo>
                <a:lnTo>
                  <a:pt x="1555421" y="1987086"/>
                </a:lnTo>
                <a:lnTo>
                  <a:pt x="1528702" y="1945378"/>
                </a:lnTo>
                <a:lnTo>
                  <a:pt x="1501717" y="1903792"/>
                </a:lnTo>
                <a:lnTo>
                  <a:pt x="1474471" y="1862322"/>
                </a:lnTo>
                <a:lnTo>
                  <a:pt x="1446969" y="1820969"/>
                </a:lnTo>
                <a:lnTo>
                  <a:pt x="1419219" y="1779727"/>
                </a:lnTo>
                <a:lnTo>
                  <a:pt x="1391223" y="1738596"/>
                </a:lnTo>
                <a:lnTo>
                  <a:pt x="1362989" y="1697573"/>
                </a:lnTo>
                <a:lnTo>
                  <a:pt x="1334522" y="1656655"/>
                </a:lnTo>
                <a:lnTo>
                  <a:pt x="1305827" y="1615840"/>
                </a:lnTo>
                <a:lnTo>
                  <a:pt x="1276908" y="1575124"/>
                </a:lnTo>
                <a:lnTo>
                  <a:pt x="1247773" y="1534507"/>
                </a:lnTo>
                <a:lnTo>
                  <a:pt x="1218426" y="1493985"/>
                </a:lnTo>
                <a:lnTo>
                  <a:pt x="1188873" y="1453555"/>
                </a:lnTo>
                <a:lnTo>
                  <a:pt x="1159119" y="1413216"/>
                </a:lnTo>
                <a:lnTo>
                  <a:pt x="1129170" y="1372964"/>
                </a:lnTo>
                <a:lnTo>
                  <a:pt x="1099030" y="1332798"/>
                </a:lnTo>
                <a:lnTo>
                  <a:pt x="1068706" y="1292714"/>
                </a:lnTo>
                <a:lnTo>
                  <a:pt x="1007526" y="1212785"/>
                </a:lnTo>
                <a:lnTo>
                  <a:pt x="945673" y="1133157"/>
                </a:lnTo>
                <a:lnTo>
                  <a:pt x="883190" y="1053810"/>
                </a:lnTo>
                <a:lnTo>
                  <a:pt x="820121" y="974723"/>
                </a:lnTo>
                <a:lnTo>
                  <a:pt x="724513" y="856539"/>
                </a:lnTo>
                <a:lnTo>
                  <a:pt x="627830" y="738829"/>
                </a:lnTo>
                <a:lnTo>
                  <a:pt x="497501" y="582504"/>
                </a:lnTo>
                <a:lnTo>
                  <a:pt x="266499" y="3101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4970" y="1760220"/>
            <a:ext cx="2813050" cy="4966970"/>
          </a:xfrm>
          <a:custGeom>
            <a:avLst/>
            <a:gdLst/>
            <a:ahLst/>
            <a:cxnLst/>
            <a:rect l="l" t="t" r="r" b="b"/>
            <a:pathLst>
              <a:path w="2813050" h="4966970">
                <a:moveTo>
                  <a:pt x="0" y="0"/>
                </a:moveTo>
                <a:lnTo>
                  <a:pt x="33369" y="38756"/>
                </a:lnTo>
                <a:lnTo>
                  <a:pt x="66733" y="77512"/>
                </a:lnTo>
                <a:lnTo>
                  <a:pt x="100086" y="116271"/>
                </a:lnTo>
                <a:lnTo>
                  <a:pt x="133423" y="155036"/>
                </a:lnTo>
                <a:lnTo>
                  <a:pt x="166738" y="193808"/>
                </a:lnTo>
                <a:lnTo>
                  <a:pt x="200026" y="232590"/>
                </a:lnTo>
                <a:lnTo>
                  <a:pt x="233282" y="271385"/>
                </a:lnTo>
                <a:lnTo>
                  <a:pt x="266499" y="310195"/>
                </a:lnTo>
                <a:lnTo>
                  <a:pt x="299673" y="349024"/>
                </a:lnTo>
                <a:lnTo>
                  <a:pt x="332798" y="387872"/>
                </a:lnTo>
                <a:lnTo>
                  <a:pt x="365869" y="426743"/>
                </a:lnTo>
                <a:lnTo>
                  <a:pt x="398880" y="465639"/>
                </a:lnTo>
                <a:lnTo>
                  <a:pt x="431826" y="504563"/>
                </a:lnTo>
                <a:lnTo>
                  <a:pt x="464702" y="543517"/>
                </a:lnTo>
                <a:lnTo>
                  <a:pt x="497501" y="582504"/>
                </a:lnTo>
                <a:lnTo>
                  <a:pt x="530219" y="621526"/>
                </a:lnTo>
                <a:lnTo>
                  <a:pt x="562850" y="660586"/>
                </a:lnTo>
                <a:lnTo>
                  <a:pt x="595389" y="699686"/>
                </a:lnTo>
                <a:lnTo>
                  <a:pt x="627830" y="738829"/>
                </a:lnTo>
                <a:lnTo>
                  <a:pt x="660168" y="778017"/>
                </a:lnTo>
                <a:lnTo>
                  <a:pt x="692398" y="817253"/>
                </a:lnTo>
                <a:lnTo>
                  <a:pt x="724513" y="856539"/>
                </a:lnTo>
                <a:lnTo>
                  <a:pt x="756509" y="895878"/>
                </a:lnTo>
                <a:lnTo>
                  <a:pt x="788380" y="935271"/>
                </a:lnTo>
                <a:lnTo>
                  <a:pt x="820121" y="974723"/>
                </a:lnTo>
                <a:lnTo>
                  <a:pt x="851726" y="1014235"/>
                </a:lnTo>
                <a:lnTo>
                  <a:pt x="883190" y="1053810"/>
                </a:lnTo>
                <a:lnTo>
                  <a:pt x="914508" y="1093449"/>
                </a:lnTo>
                <a:lnTo>
                  <a:pt x="945673" y="1133157"/>
                </a:lnTo>
                <a:lnTo>
                  <a:pt x="976681" y="1172935"/>
                </a:lnTo>
                <a:lnTo>
                  <a:pt x="1007526" y="1212785"/>
                </a:lnTo>
                <a:lnTo>
                  <a:pt x="1038203" y="1252711"/>
                </a:lnTo>
                <a:lnTo>
                  <a:pt x="1068706" y="1292714"/>
                </a:lnTo>
                <a:lnTo>
                  <a:pt x="1099030" y="1332798"/>
                </a:lnTo>
                <a:lnTo>
                  <a:pt x="1129170" y="1372964"/>
                </a:lnTo>
                <a:lnTo>
                  <a:pt x="1159119" y="1413216"/>
                </a:lnTo>
                <a:lnTo>
                  <a:pt x="1188873" y="1453555"/>
                </a:lnTo>
                <a:lnTo>
                  <a:pt x="1218426" y="1493985"/>
                </a:lnTo>
                <a:lnTo>
                  <a:pt x="1247773" y="1534507"/>
                </a:lnTo>
                <a:lnTo>
                  <a:pt x="1276908" y="1575124"/>
                </a:lnTo>
                <a:lnTo>
                  <a:pt x="1305827" y="1615840"/>
                </a:lnTo>
                <a:lnTo>
                  <a:pt x="1334522" y="1656655"/>
                </a:lnTo>
                <a:lnTo>
                  <a:pt x="1362989" y="1697573"/>
                </a:lnTo>
                <a:lnTo>
                  <a:pt x="1391223" y="1738596"/>
                </a:lnTo>
                <a:lnTo>
                  <a:pt x="1419219" y="1779727"/>
                </a:lnTo>
                <a:lnTo>
                  <a:pt x="1446969" y="1820969"/>
                </a:lnTo>
                <a:lnTo>
                  <a:pt x="1474471" y="1862322"/>
                </a:lnTo>
                <a:lnTo>
                  <a:pt x="1501717" y="1903792"/>
                </a:lnTo>
                <a:lnTo>
                  <a:pt x="1528702" y="1945378"/>
                </a:lnTo>
                <a:lnTo>
                  <a:pt x="1555421" y="1987086"/>
                </a:lnTo>
                <a:lnTo>
                  <a:pt x="1581869" y="2028915"/>
                </a:lnTo>
                <a:lnTo>
                  <a:pt x="1608041" y="2070870"/>
                </a:lnTo>
                <a:lnTo>
                  <a:pt x="1633929" y="2112953"/>
                </a:lnTo>
                <a:lnTo>
                  <a:pt x="1659531" y="2155166"/>
                </a:lnTo>
                <a:lnTo>
                  <a:pt x="1684839" y="2197511"/>
                </a:lnTo>
                <a:lnTo>
                  <a:pt x="1709848" y="2239992"/>
                </a:lnTo>
                <a:lnTo>
                  <a:pt x="1734553" y="2282611"/>
                </a:lnTo>
                <a:lnTo>
                  <a:pt x="1758950" y="2325369"/>
                </a:lnTo>
                <a:lnTo>
                  <a:pt x="2121356" y="3087449"/>
                </a:lnTo>
                <a:lnTo>
                  <a:pt x="2461736" y="3956685"/>
                </a:lnTo>
                <a:lnTo>
                  <a:pt x="2714247" y="4670663"/>
                </a:lnTo>
                <a:lnTo>
                  <a:pt x="2813050" y="496697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4970" y="1760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8019" y="6727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32579" y="1739900"/>
            <a:ext cx="2813050" cy="4968240"/>
          </a:xfrm>
          <a:custGeom>
            <a:avLst/>
            <a:gdLst/>
            <a:ahLst/>
            <a:cxnLst/>
            <a:rect l="l" t="t" r="r" b="b"/>
            <a:pathLst>
              <a:path w="2813050" h="4968240">
                <a:moveTo>
                  <a:pt x="0" y="0"/>
                </a:moveTo>
                <a:lnTo>
                  <a:pt x="2813050" y="4968240"/>
                </a:lnTo>
                <a:lnTo>
                  <a:pt x="2714247" y="4671734"/>
                </a:lnTo>
                <a:lnTo>
                  <a:pt x="2461736" y="3957320"/>
                </a:lnTo>
                <a:lnTo>
                  <a:pt x="2121356" y="3087647"/>
                </a:lnTo>
                <a:lnTo>
                  <a:pt x="1758950" y="2325370"/>
                </a:lnTo>
                <a:lnTo>
                  <a:pt x="1734553" y="2282611"/>
                </a:lnTo>
                <a:lnTo>
                  <a:pt x="1709848" y="2239992"/>
                </a:lnTo>
                <a:lnTo>
                  <a:pt x="1684839" y="2197511"/>
                </a:lnTo>
                <a:lnTo>
                  <a:pt x="1659531" y="2155166"/>
                </a:lnTo>
                <a:lnTo>
                  <a:pt x="1633929" y="2112953"/>
                </a:lnTo>
                <a:lnTo>
                  <a:pt x="1608041" y="2070870"/>
                </a:lnTo>
                <a:lnTo>
                  <a:pt x="1581869" y="2028915"/>
                </a:lnTo>
                <a:lnTo>
                  <a:pt x="1555421" y="1987086"/>
                </a:lnTo>
                <a:lnTo>
                  <a:pt x="1528702" y="1945378"/>
                </a:lnTo>
                <a:lnTo>
                  <a:pt x="1501717" y="1903792"/>
                </a:lnTo>
                <a:lnTo>
                  <a:pt x="1474471" y="1862322"/>
                </a:lnTo>
                <a:lnTo>
                  <a:pt x="1446969" y="1820969"/>
                </a:lnTo>
                <a:lnTo>
                  <a:pt x="1419219" y="1779727"/>
                </a:lnTo>
                <a:lnTo>
                  <a:pt x="1391223" y="1738596"/>
                </a:lnTo>
                <a:lnTo>
                  <a:pt x="1362989" y="1697573"/>
                </a:lnTo>
                <a:lnTo>
                  <a:pt x="1334522" y="1656655"/>
                </a:lnTo>
                <a:lnTo>
                  <a:pt x="1305827" y="1615840"/>
                </a:lnTo>
                <a:lnTo>
                  <a:pt x="1276908" y="1575124"/>
                </a:lnTo>
                <a:lnTo>
                  <a:pt x="1247773" y="1534507"/>
                </a:lnTo>
                <a:lnTo>
                  <a:pt x="1218426" y="1493985"/>
                </a:lnTo>
                <a:lnTo>
                  <a:pt x="1188873" y="1453555"/>
                </a:lnTo>
                <a:lnTo>
                  <a:pt x="1159119" y="1413216"/>
                </a:lnTo>
                <a:lnTo>
                  <a:pt x="1129170" y="1372964"/>
                </a:lnTo>
                <a:lnTo>
                  <a:pt x="1099030" y="1332798"/>
                </a:lnTo>
                <a:lnTo>
                  <a:pt x="1068706" y="1292714"/>
                </a:lnTo>
                <a:lnTo>
                  <a:pt x="1007526" y="1212785"/>
                </a:lnTo>
                <a:lnTo>
                  <a:pt x="945673" y="1133157"/>
                </a:lnTo>
                <a:lnTo>
                  <a:pt x="883190" y="1053810"/>
                </a:lnTo>
                <a:lnTo>
                  <a:pt x="820121" y="974723"/>
                </a:lnTo>
                <a:lnTo>
                  <a:pt x="724513" y="856539"/>
                </a:lnTo>
                <a:lnTo>
                  <a:pt x="627830" y="738829"/>
                </a:lnTo>
                <a:lnTo>
                  <a:pt x="497501" y="582504"/>
                </a:lnTo>
                <a:lnTo>
                  <a:pt x="266499" y="310195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2579" y="1739900"/>
            <a:ext cx="2813050" cy="4968240"/>
          </a:xfrm>
          <a:custGeom>
            <a:avLst/>
            <a:gdLst/>
            <a:ahLst/>
            <a:cxnLst/>
            <a:rect l="l" t="t" r="r" b="b"/>
            <a:pathLst>
              <a:path w="2813050" h="4968240">
                <a:moveTo>
                  <a:pt x="0" y="0"/>
                </a:moveTo>
                <a:lnTo>
                  <a:pt x="33369" y="38756"/>
                </a:lnTo>
                <a:lnTo>
                  <a:pt x="66733" y="77512"/>
                </a:lnTo>
                <a:lnTo>
                  <a:pt x="100086" y="116271"/>
                </a:lnTo>
                <a:lnTo>
                  <a:pt x="133423" y="155036"/>
                </a:lnTo>
                <a:lnTo>
                  <a:pt x="166738" y="193808"/>
                </a:lnTo>
                <a:lnTo>
                  <a:pt x="200026" y="232590"/>
                </a:lnTo>
                <a:lnTo>
                  <a:pt x="233282" y="271385"/>
                </a:lnTo>
                <a:lnTo>
                  <a:pt x="266499" y="310195"/>
                </a:lnTo>
                <a:lnTo>
                  <a:pt x="299673" y="349024"/>
                </a:lnTo>
                <a:lnTo>
                  <a:pt x="332798" y="387872"/>
                </a:lnTo>
                <a:lnTo>
                  <a:pt x="365869" y="426743"/>
                </a:lnTo>
                <a:lnTo>
                  <a:pt x="398880" y="465639"/>
                </a:lnTo>
                <a:lnTo>
                  <a:pt x="431826" y="504563"/>
                </a:lnTo>
                <a:lnTo>
                  <a:pt x="464702" y="543517"/>
                </a:lnTo>
                <a:lnTo>
                  <a:pt x="497501" y="582504"/>
                </a:lnTo>
                <a:lnTo>
                  <a:pt x="530219" y="621526"/>
                </a:lnTo>
                <a:lnTo>
                  <a:pt x="562850" y="660586"/>
                </a:lnTo>
                <a:lnTo>
                  <a:pt x="595389" y="699686"/>
                </a:lnTo>
                <a:lnTo>
                  <a:pt x="627830" y="738829"/>
                </a:lnTo>
                <a:lnTo>
                  <a:pt x="660168" y="778017"/>
                </a:lnTo>
                <a:lnTo>
                  <a:pt x="692398" y="817253"/>
                </a:lnTo>
                <a:lnTo>
                  <a:pt x="724513" y="856539"/>
                </a:lnTo>
                <a:lnTo>
                  <a:pt x="756509" y="895878"/>
                </a:lnTo>
                <a:lnTo>
                  <a:pt x="788380" y="935271"/>
                </a:lnTo>
                <a:lnTo>
                  <a:pt x="820121" y="974723"/>
                </a:lnTo>
                <a:lnTo>
                  <a:pt x="851726" y="1014235"/>
                </a:lnTo>
                <a:lnTo>
                  <a:pt x="883190" y="1053810"/>
                </a:lnTo>
                <a:lnTo>
                  <a:pt x="914508" y="1093449"/>
                </a:lnTo>
                <a:lnTo>
                  <a:pt x="945673" y="1133157"/>
                </a:lnTo>
                <a:lnTo>
                  <a:pt x="976681" y="1172935"/>
                </a:lnTo>
                <a:lnTo>
                  <a:pt x="1007526" y="1212785"/>
                </a:lnTo>
                <a:lnTo>
                  <a:pt x="1038203" y="1252711"/>
                </a:lnTo>
                <a:lnTo>
                  <a:pt x="1068706" y="1292714"/>
                </a:lnTo>
                <a:lnTo>
                  <a:pt x="1099030" y="1332798"/>
                </a:lnTo>
                <a:lnTo>
                  <a:pt x="1129170" y="1372964"/>
                </a:lnTo>
                <a:lnTo>
                  <a:pt x="1159119" y="1413216"/>
                </a:lnTo>
                <a:lnTo>
                  <a:pt x="1188873" y="1453555"/>
                </a:lnTo>
                <a:lnTo>
                  <a:pt x="1218426" y="1493985"/>
                </a:lnTo>
                <a:lnTo>
                  <a:pt x="1247773" y="1534507"/>
                </a:lnTo>
                <a:lnTo>
                  <a:pt x="1276908" y="1575124"/>
                </a:lnTo>
                <a:lnTo>
                  <a:pt x="1305827" y="1615840"/>
                </a:lnTo>
                <a:lnTo>
                  <a:pt x="1334522" y="1656655"/>
                </a:lnTo>
                <a:lnTo>
                  <a:pt x="1362989" y="1697573"/>
                </a:lnTo>
                <a:lnTo>
                  <a:pt x="1391223" y="1738596"/>
                </a:lnTo>
                <a:lnTo>
                  <a:pt x="1419219" y="1779727"/>
                </a:lnTo>
                <a:lnTo>
                  <a:pt x="1446969" y="1820969"/>
                </a:lnTo>
                <a:lnTo>
                  <a:pt x="1474471" y="1862322"/>
                </a:lnTo>
                <a:lnTo>
                  <a:pt x="1501717" y="1903792"/>
                </a:lnTo>
                <a:lnTo>
                  <a:pt x="1528702" y="1945378"/>
                </a:lnTo>
                <a:lnTo>
                  <a:pt x="1555421" y="1987086"/>
                </a:lnTo>
                <a:lnTo>
                  <a:pt x="1581869" y="2028915"/>
                </a:lnTo>
                <a:lnTo>
                  <a:pt x="1608041" y="2070870"/>
                </a:lnTo>
                <a:lnTo>
                  <a:pt x="1633929" y="2112953"/>
                </a:lnTo>
                <a:lnTo>
                  <a:pt x="1659531" y="2155166"/>
                </a:lnTo>
                <a:lnTo>
                  <a:pt x="1684839" y="2197511"/>
                </a:lnTo>
                <a:lnTo>
                  <a:pt x="1709848" y="2239992"/>
                </a:lnTo>
                <a:lnTo>
                  <a:pt x="1734553" y="2282611"/>
                </a:lnTo>
                <a:lnTo>
                  <a:pt x="1758950" y="2325370"/>
                </a:lnTo>
                <a:lnTo>
                  <a:pt x="2121356" y="3087647"/>
                </a:lnTo>
                <a:lnTo>
                  <a:pt x="2461736" y="3957320"/>
                </a:lnTo>
                <a:lnTo>
                  <a:pt x="2714247" y="4671734"/>
                </a:lnTo>
                <a:lnTo>
                  <a:pt x="2813050" y="496824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2579" y="173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45630" y="670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0690" y="1770379"/>
            <a:ext cx="2781300" cy="4935220"/>
          </a:xfrm>
          <a:custGeom>
            <a:avLst/>
            <a:gdLst/>
            <a:ahLst/>
            <a:cxnLst/>
            <a:rect l="l" t="t" r="r" b="b"/>
            <a:pathLst>
              <a:path w="2781300" h="4935220">
                <a:moveTo>
                  <a:pt x="0" y="0"/>
                </a:moveTo>
                <a:lnTo>
                  <a:pt x="30641" y="33232"/>
                </a:lnTo>
                <a:lnTo>
                  <a:pt x="61316" y="66522"/>
                </a:lnTo>
                <a:lnTo>
                  <a:pt x="92044" y="99926"/>
                </a:lnTo>
                <a:lnTo>
                  <a:pt x="122845" y="133501"/>
                </a:lnTo>
                <a:lnTo>
                  <a:pt x="153741" y="167304"/>
                </a:lnTo>
                <a:lnTo>
                  <a:pt x="184751" y="201393"/>
                </a:lnTo>
                <a:lnTo>
                  <a:pt x="215896" y="235824"/>
                </a:lnTo>
                <a:lnTo>
                  <a:pt x="247197" y="270654"/>
                </a:lnTo>
                <a:lnTo>
                  <a:pt x="278674" y="305941"/>
                </a:lnTo>
                <a:lnTo>
                  <a:pt x="310347" y="341741"/>
                </a:lnTo>
                <a:lnTo>
                  <a:pt x="342237" y="378112"/>
                </a:lnTo>
                <a:lnTo>
                  <a:pt x="374365" y="415111"/>
                </a:lnTo>
                <a:lnTo>
                  <a:pt x="406751" y="452794"/>
                </a:lnTo>
                <a:lnTo>
                  <a:pt x="439415" y="491219"/>
                </a:lnTo>
                <a:lnTo>
                  <a:pt x="472379" y="530443"/>
                </a:lnTo>
                <a:lnTo>
                  <a:pt x="505661" y="570523"/>
                </a:lnTo>
                <a:lnTo>
                  <a:pt x="539284" y="611515"/>
                </a:lnTo>
                <a:lnTo>
                  <a:pt x="573267" y="653478"/>
                </a:lnTo>
                <a:lnTo>
                  <a:pt x="607631" y="696468"/>
                </a:lnTo>
                <a:lnTo>
                  <a:pt x="642396" y="740542"/>
                </a:lnTo>
                <a:lnTo>
                  <a:pt x="677583" y="785757"/>
                </a:lnTo>
                <a:lnTo>
                  <a:pt x="713212" y="832170"/>
                </a:lnTo>
                <a:lnTo>
                  <a:pt x="749305" y="879838"/>
                </a:lnTo>
                <a:lnTo>
                  <a:pt x="785880" y="928819"/>
                </a:lnTo>
                <a:lnTo>
                  <a:pt x="822960" y="979170"/>
                </a:lnTo>
                <a:lnTo>
                  <a:pt x="848691" y="1014251"/>
                </a:lnTo>
                <a:lnTo>
                  <a:pt x="875188" y="1050656"/>
                </a:lnTo>
                <a:lnTo>
                  <a:pt x="902396" y="1088307"/>
                </a:lnTo>
                <a:lnTo>
                  <a:pt x="930263" y="1127125"/>
                </a:lnTo>
                <a:lnTo>
                  <a:pt x="958735" y="1167032"/>
                </a:lnTo>
                <a:lnTo>
                  <a:pt x="987758" y="1207948"/>
                </a:lnTo>
                <a:lnTo>
                  <a:pt x="1017281" y="1249796"/>
                </a:lnTo>
                <a:lnTo>
                  <a:pt x="1047249" y="1292497"/>
                </a:lnTo>
                <a:lnTo>
                  <a:pt x="1077609" y="1335973"/>
                </a:lnTo>
                <a:lnTo>
                  <a:pt x="1108308" y="1380144"/>
                </a:lnTo>
                <a:lnTo>
                  <a:pt x="1139293" y="1424933"/>
                </a:lnTo>
                <a:lnTo>
                  <a:pt x="1170510" y="1470261"/>
                </a:lnTo>
                <a:lnTo>
                  <a:pt x="1201907" y="1516049"/>
                </a:lnTo>
                <a:lnTo>
                  <a:pt x="1233429" y="1562219"/>
                </a:lnTo>
                <a:lnTo>
                  <a:pt x="1265024" y="1608692"/>
                </a:lnTo>
                <a:lnTo>
                  <a:pt x="1296638" y="1655389"/>
                </a:lnTo>
                <a:lnTo>
                  <a:pt x="1328219" y="1702234"/>
                </a:lnTo>
                <a:lnTo>
                  <a:pt x="1359712" y="1749145"/>
                </a:lnTo>
                <a:lnTo>
                  <a:pt x="1391065" y="1796046"/>
                </a:lnTo>
                <a:lnTo>
                  <a:pt x="1422225" y="1842858"/>
                </a:lnTo>
                <a:lnTo>
                  <a:pt x="1453137" y="1889501"/>
                </a:lnTo>
                <a:lnTo>
                  <a:pt x="1483750" y="1935899"/>
                </a:lnTo>
                <a:lnTo>
                  <a:pt x="1514009" y="1981971"/>
                </a:lnTo>
                <a:lnTo>
                  <a:pt x="1543861" y="2027640"/>
                </a:lnTo>
                <a:lnTo>
                  <a:pt x="1573254" y="2072827"/>
                </a:lnTo>
                <a:lnTo>
                  <a:pt x="1602133" y="2117453"/>
                </a:lnTo>
                <a:lnTo>
                  <a:pt x="1630446" y="2161440"/>
                </a:lnTo>
                <a:lnTo>
                  <a:pt x="1658140" y="2204710"/>
                </a:lnTo>
                <a:lnTo>
                  <a:pt x="1685160" y="2247184"/>
                </a:lnTo>
                <a:lnTo>
                  <a:pt x="1711455" y="2288783"/>
                </a:lnTo>
                <a:lnTo>
                  <a:pt x="1736969" y="2329428"/>
                </a:lnTo>
                <a:lnTo>
                  <a:pt x="1761652" y="2369043"/>
                </a:lnTo>
                <a:lnTo>
                  <a:pt x="1785448" y="2407546"/>
                </a:lnTo>
                <a:lnTo>
                  <a:pt x="1808305" y="2444862"/>
                </a:lnTo>
                <a:lnTo>
                  <a:pt x="1830170" y="2480910"/>
                </a:lnTo>
                <a:lnTo>
                  <a:pt x="1850989" y="2515612"/>
                </a:lnTo>
                <a:lnTo>
                  <a:pt x="1870710" y="2548890"/>
                </a:lnTo>
                <a:lnTo>
                  <a:pt x="1907800" y="2612571"/>
                </a:lnTo>
                <a:lnTo>
                  <a:pt x="1940622" y="2670332"/>
                </a:lnTo>
                <a:lnTo>
                  <a:pt x="1969611" y="2722909"/>
                </a:lnTo>
                <a:lnTo>
                  <a:pt x="1995201" y="2771037"/>
                </a:lnTo>
                <a:lnTo>
                  <a:pt x="2017828" y="2815451"/>
                </a:lnTo>
                <a:lnTo>
                  <a:pt x="2037926" y="2856888"/>
                </a:lnTo>
                <a:lnTo>
                  <a:pt x="2055932" y="2896083"/>
                </a:lnTo>
                <a:lnTo>
                  <a:pt x="2072279" y="2933771"/>
                </a:lnTo>
                <a:lnTo>
                  <a:pt x="2087403" y="2970688"/>
                </a:lnTo>
                <a:lnTo>
                  <a:pt x="2101740" y="3007570"/>
                </a:lnTo>
                <a:lnTo>
                  <a:pt x="2115723" y="3045153"/>
                </a:lnTo>
                <a:lnTo>
                  <a:pt x="2129789" y="3084171"/>
                </a:lnTo>
                <a:lnTo>
                  <a:pt x="2144373" y="3125361"/>
                </a:lnTo>
                <a:lnTo>
                  <a:pt x="2159909" y="3169458"/>
                </a:lnTo>
                <a:lnTo>
                  <a:pt x="2176832" y="3217198"/>
                </a:lnTo>
                <a:lnTo>
                  <a:pt x="2195579" y="3269316"/>
                </a:lnTo>
                <a:lnTo>
                  <a:pt x="2216583" y="3326548"/>
                </a:lnTo>
                <a:lnTo>
                  <a:pt x="2240280" y="3389630"/>
                </a:lnTo>
                <a:lnTo>
                  <a:pt x="2388572" y="3798827"/>
                </a:lnTo>
                <a:lnTo>
                  <a:pt x="2567463" y="4311491"/>
                </a:lnTo>
                <a:lnTo>
                  <a:pt x="2718018" y="4749621"/>
                </a:lnTo>
                <a:lnTo>
                  <a:pt x="2781300" y="493522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0690" y="1770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31990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78300" y="1750060"/>
            <a:ext cx="2781300" cy="4935220"/>
          </a:xfrm>
          <a:custGeom>
            <a:avLst/>
            <a:gdLst/>
            <a:ahLst/>
            <a:cxnLst/>
            <a:rect l="l" t="t" r="r" b="b"/>
            <a:pathLst>
              <a:path w="2781300" h="4935220">
                <a:moveTo>
                  <a:pt x="0" y="0"/>
                </a:moveTo>
                <a:lnTo>
                  <a:pt x="30641" y="33232"/>
                </a:lnTo>
                <a:lnTo>
                  <a:pt x="61317" y="66522"/>
                </a:lnTo>
                <a:lnTo>
                  <a:pt x="92046" y="99926"/>
                </a:lnTo>
                <a:lnTo>
                  <a:pt x="122850" y="133501"/>
                </a:lnTo>
                <a:lnTo>
                  <a:pt x="153751" y="167304"/>
                </a:lnTo>
                <a:lnTo>
                  <a:pt x="184768" y="201393"/>
                </a:lnTo>
                <a:lnTo>
                  <a:pt x="215924" y="235824"/>
                </a:lnTo>
                <a:lnTo>
                  <a:pt x="247238" y="270654"/>
                </a:lnTo>
                <a:lnTo>
                  <a:pt x="278733" y="305941"/>
                </a:lnTo>
                <a:lnTo>
                  <a:pt x="310428" y="341741"/>
                </a:lnTo>
                <a:lnTo>
                  <a:pt x="342345" y="378112"/>
                </a:lnTo>
                <a:lnTo>
                  <a:pt x="374506" y="415111"/>
                </a:lnTo>
                <a:lnTo>
                  <a:pt x="406930" y="452794"/>
                </a:lnTo>
                <a:lnTo>
                  <a:pt x="439638" y="491219"/>
                </a:lnTo>
                <a:lnTo>
                  <a:pt x="472653" y="530443"/>
                </a:lnTo>
                <a:lnTo>
                  <a:pt x="505994" y="570523"/>
                </a:lnTo>
                <a:lnTo>
                  <a:pt x="539683" y="611515"/>
                </a:lnTo>
                <a:lnTo>
                  <a:pt x="573741" y="653478"/>
                </a:lnTo>
                <a:lnTo>
                  <a:pt x="608188" y="696468"/>
                </a:lnTo>
                <a:lnTo>
                  <a:pt x="643046" y="740542"/>
                </a:lnTo>
                <a:lnTo>
                  <a:pt x="678336" y="785757"/>
                </a:lnTo>
                <a:lnTo>
                  <a:pt x="714078" y="832170"/>
                </a:lnTo>
                <a:lnTo>
                  <a:pt x="750294" y="879838"/>
                </a:lnTo>
                <a:lnTo>
                  <a:pt x="787004" y="928819"/>
                </a:lnTo>
                <a:lnTo>
                  <a:pt x="824229" y="979169"/>
                </a:lnTo>
                <a:lnTo>
                  <a:pt x="849864" y="1014251"/>
                </a:lnTo>
                <a:lnTo>
                  <a:pt x="876273" y="1050656"/>
                </a:lnTo>
                <a:lnTo>
                  <a:pt x="903405" y="1088307"/>
                </a:lnTo>
                <a:lnTo>
                  <a:pt x="931205" y="1127125"/>
                </a:lnTo>
                <a:lnTo>
                  <a:pt x="959619" y="1167032"/>
                </a:lnTo>
                <a:lnTo>
                  <a:pt x="988595" y="1207948"/>
                </a:lnTo>
                <a:lnTo>
                  <a:pt x="1018077" y="1249796"/>
                </a:lnTo>
                <a:lnTo>
                  <a:pt x="1048013" y="1292497"/>
                </a:lnTo>
                <a:lnTo>
                  <a:pt x="1078348" y="1335973"/>
                </a:lnTo>
                <a:lnTo>
                  <a:pt x="1109030" y="1380144"/>
                </a:lnTo>
                <a:lnTo>
                  <a:pt x="1140004" y="1424933"/>
                </a:lnTo>
                <a:lnTo>
                  <a:pt x="1171216" y="1470261"/>
                </a:lnTo>
                <a:lnTo>
                  <a:pt x="1202613" y="1516049"/>
                </a:lnTo>
                <a:lnTo>
                  <a:pt x="1234142" y="1562219"/>
                </a:lnTo>
                <a:lnTo>
                  <a:pt x="1265748" y="1608692"/>
                </a:lnTo>
                <a:lnTo>
                  <a:pt x="1297377" y="1655389"/>
                </a:lnTo>
                <a:lnTo>
                  <a:pt x="1328977" y="1702234"/>
                </a:lnTo>
                <a:lnTo>
                  <a:pt x="1360493" y="1749145"/>
                </a:lnTo>
                <a:lnTo>
                  <a:pt x="1391872" y="1796046"/>
                </a:lnTo>
                <a:lnTo>
                  <a:pt x="1423060" y="1842858"/>
                </a:lnTo>
                <a:lnTo>
                  <a:pt x="1454003" y="1889501"/>
                </a:lnTo>
                <a:lnTo>
                  <a:pt x="1484647" y="1935899"/>
                </a:lnTo>
                <a:lnTo>
                  <a:pt x="1514940" y="1981971"/>
                </a:lnTo>
                <a:lnTo>
                  <a:pt x="1544826" y="2027640"/>
                </a:lnTo>
                <a:lnTo>
                  <a:pt x="1574253" y="2072827"/>
                </a:lnTo>
                <a:lnTo>
                  <a:pt x="1603167" y="2117453"/>
                </a:lnTo>
                <a:lnTo>
                  <a:pt x="1631513" y="2161440"/>
                </a:lnTo>
                <a:lnTo>
                  <a:pt x="1659239" y="2204710"/>
                </a:lnTo>
                <a:lnTo>
                  <a:pt x="1686291" y="2247184"/>
                </a:lnTo>
                <a:lnTo>
                  <a:pt x="1712614" y="2288783"/>
                </a:lnTo>
                <a:lnTo>
                  <a:pt x="1738156" y="2329428"/>
                </a:lnTo>
                <a:lnTo>
                  <a:pt x="1762862" y="2369043"/>
                </a:lnTo>
                <a:lnTo>
                  <a:pt x="1786678" y="2407546"/>
                </a:lnTo>
                <a:lnTo>
                  <a:pt x="1809552" y="2444862"/>
                </a:lnTo>
                <a:lnTo>
                  <a:pt x="1831430" y="2480910"/>
                </a:lnTo>
                <a:lnTo>
                  <a:pt x="1852257" y="2515612"/>
                </a:lnTo>
                <a:lnTo>
                  <a:pt x="1871979" y="2548890"/>
                </a:lnTo>
                <a:lnTo>
                  <a:pt x="1908870" y="2612571"/>
                </a:lnTo>
                <a:lnTo>
                  <a:pt x="1941514" y="2670332"/>
                </a:lnTo>
                <a:lnTo>
                  <a:pt x="1970346" y="2722909"/>
                </a:lnTo>
                <a:lnTo>
                  <a:pt x="1995798" y="2771037"/>
                </a:lnTo>
                <a:lnTo>
                  <a:pt x="2018306" y="2815451"/>
                </a:lnTo>
                <a:lnTo>
                  <a:pt x="2038302" y="2856888"/>
                </a:lnTo>
                <a:lnTo>
                  <a:pt x="2056221" y="2896083"/>
                </a:lnTo>
                <a:lnTo>
                  <a:pt x="2072497" y="2933771"/>
                </a:lnTo>
                <a:lnTo>
                  <a:pt x="2087562" y="2970688"/>
                </a:lnTo>
                <a:lnTo>
                  <a:pt x="2101851" y="3007570"/>
                </a:lnTo>
                <a:lnTo>
                  <a:pt x="2115798" y="3045153"/>
                </a:lnTo>
                <a:lnTo>
                  <a:pt x="2129837" y="3084171"/>
                </a:lnTo>
                <a:lnTo>
                  <a:pt x="2144400" y="3125361"/>
                </a:lnTo>
                <a:lnTo>
                  <a:pt x="2159923" y="3169458"/>
                </a:lnTo>
                <a:lnTo>
                  <a:pt x="2176838" y="3217198"/>
                </a:lnTo>
                <a:lnTo>
                  <a:pt x="2195580" y="3269316"/>
                </a:lnTo>
                <a:lnTo>
                  <a:pt x="2216583" y="3326548"/>
                </a:lnTo>
                <a:lnTo>
                  <a:pt x="2240279" y="3389629"/>
                </a:lnTo>
                <a:lnTo>
                  <a:pt x="2389108" y="3798827"/>
                </a:lnTo>
                <a:lnTo>
                  <a:pt x="2567939" y="4311491"/>
                </a:lnTo>
                <a:lnTo>
                  <a:pt x="2718196" y="4749621"/>
                </a:lnTo>
                <a:lnTo>
                  <a:pt x="2781300" y="493522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78300" y="1750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59600" y="6685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18400" y="1451609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19390" y="1725929"/>
            <a:ext cx="771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53559" y="1838960"/>
            <a:ext cx="4695190" cy="1013460"/>
          </a:xfrm>
          <a:custGeom>
            <a:avLst/>
            <a:gdLst/>
            <a:ahLst/>
            <a:cxnLst/>
            <a:rect l="l" t="t" r="r" b="b"/>
            <a:pathLst>
              <a:path w="4695190" h="1013460">
                <a:moveTo>
                  <a:pt x="0" y="0"/>
                </a:moveTo>
                <a:lnTo>
                  <a:pt x="44777" y="1119"/>
                </a:lnTo>
                <a:lnTo>
                  <a:pt x="89618" y="2265"/>
                </a:lnTo>
                <a:lnTo>
                  <a:pt x="134582" y="3450"/>
                </a:lnTo>
                <a:lnTo>
                  <a:pt x="179734" y="4686"/>
                </a:lnTo>
                <a:lnTo>
                  <a:pt x="225135" y="5985"/>
                </a:lnTo>
                <a:lnTo>
                  <a:pt x="270847" y="7362"/>
                </a:lnTo>
                <a:lnTo>
                  <a:pt x="316933" y="8827"/>
                </a:lnTo>
                <a:lnTo>
                  <a:pt x="363455" y="10395"/>
                </a:lnTo>
                <a:lnTo>
                  <a:pt x="410475" y="12077"/>
                </a:lnTo>
                <a:lnTo>
                  <a:pt x="458056" y="13886"/>
                </a:lnTo>
                <a:lnTo>
                  <a:pt x="506259" y="15836"/>
                </a:lnTo>
                <a:lnTo>
                  <a:pt x="555148" y="17938"/>
                </a:lnTo>
                <a:lnTo>
                  <a:pt x="604785" y="20206"/>
                </a:lnTo>
                <a:lnTo>
                  <a:pt x="655231" y="22652"/>
                </a:lnTo>
                <a:lnTo>
                  <a:pt x="706549" y="25288"/>
                </a:lnTo>
                <a:lnTo>
                  <a:pt x="758801" y="28128"/>
                </a:lnTo>
                <a:lnTo>
                  <a:pt x="812050" y="31183"/>
                </a:lnTo>
                <a:lnTo>
                  <a:pt x="866358" y="34468"/>
                </a:lnTo>
                <a:lnTo>
                  <a:pt x="921787" y="37994"/>
                </a:lnTo>
                <a:lnTo>
                  <a:pt x="978399" y="41774"/>
                </a:lnTo>
                <a:lnTo>
                  <a:pt x="1036257" y="45821"/>
                </a:lnTo>
                <a:lnTo>
                  <a:pt x="1095424" y="50148"/>
                </a:lnTo>
                <a:lnTo>
                  <a:pt x="1155960" y="54766"/>
                </a:lnTo>
                <a:lnTo>
                  <a:pt x="1217929" y="59689"/>
                </a:lnTo>
                <a:lnTo>
                  <a:pt x="1260460" y="63132"/>
                </a:lnTo>
                <a:lnTo>
                  <a:pt x="1304186" y="66485"/>
                </a:lnTo>
                <a:lnTo>
                  <a:pt x="1349039" y="69767"/>
                </a:lnTo>
                <a:lnTo>
                  <a:pt x="1394951" y="72994"/>
                </a:lnTo>
                <a:lnTo>
                  <a:pt x="1441852" y="76183"/>
                </a:lnTo>
                <a:lnTo>
                  <a:pt x="1489674" y="79351"/>
                </a:lnTo>
                <a:lnTo>
                  <a:pt x="1538349" y="82515"/>
                </a:lnTo>
                <a:lnTo>
                  <a:pt x="1587808" y="85692"/>
                </a:lnTo>
                <a:lnTo>
                  <a:pt x="1637982" y="88900"/>
                </a:lnTo>
                <a:lnTo>
                  <a:pt x="1688803" y="92154"/>
                </a:lnTo>
                <a:lnTo>
                  <a:pt x="1740202" y="95472"/>
                </a:lnTo>
                <a:lnTo>
                  <a:pt x="1792111" y="98871"/>
                </a:lnTo>
                <a:lnTo>
                  <a:pt x="1844460" y="102369"/>
                </a:lnTo>
                <a:lnTo>
                  <a:pt x="1897182" y="105981"/>
                </a:lnTo>
                <a:lnTo>
                  <a:pt x="1950208" y="109725"/>
                </a:lnTo>
                <a:lnTo>
                  <a:pt x="2003469" y="113618"/>
                </a:lnTo>
                <a:lnTo>
                  <a:pt x="2056896" y="117677"/>
                </a:lnTo>
                <a:lnTo>
                  <a:pt x="2110422" y="121920"/>
                </a:lnTo>
                <a:lnTo>
                  <a:pt x="2163977" y="126361"/>
                </a:lnTo>
                <a:lnTo>
                  <a:pt x="2217493" y="131020"/>
                </a:lnTo>
                <a:lnTo>
                  <a:pt x="2270901" y="135913"/>
                </a:lnTo>
                <a:lnTo>
                  <a:pt x="2324132" y="141057"/>
                </a:lnTo>
                <a:lnTo>
                  <a:pt x="2377119" y="146468"/>
                </a:lnTo>
                <a:lnTo>
                  <a:pt x="2429792" y="152164"/>
                </a:lnTo>
                <a:lnTo>
                  <a:pt x="2482083" y="158162"/>
                </a:lnTo>
                <a:lnTo>
                  <a:pt x="2533923" y="164479"/>
                </a:lnTo>
                <a:lnTo>
                  <a:pt x="2585243" y="171132"/>
                </a:lnTo>
                <a:lnTo>
                  <a:pt x="2635976" y="178137"/>
                </a:lnTo>
                <a:lnTo>
                  <a:pt x="2686052" y="185513"/>
                </a:lnTo>
                <a:lnTo>
                  <a:pt x="2735403" y="193275"/>
                </a:lnTo>
                <a:lnTo>
                  <a:pt x="2783960" y="201440"/>
                </a:lnTo>
                <a:lnTo>
                  <a:pt x="2831655" y="210027"/>
                </a:lnTo>
                <a:lnTo>
                  <a:pt x="2878419" y="219051"/>
                </a:lnTo>
                <a:lnTo>
                  <a:pt x="2924184" y="228530"/>
                </a:lnTo>
                <a:lnTo>
                  <a:pt x="2968880" y="238480"/>
                </a:lnTo>
                <a:lnTo>
                  <a:pt x="3012440" y="248919"/>
                </a:lnTo>
                <a:lnTo>
                  <a:pt x="3067490" y="263539"/>
                </a:lnTo>
                <a:lnTo>
                  <a:pt x="3122387" y="279565"/>
                </a:lnTo>
                <a:lnTo>
                  <a:pt x="3177071" y="296890"/>
                </a:lnTo>
                <a:lnTo>
                  <a:pt x="3231487" y="315404"/>
                </a:lnTo>
                <a:lnTo>
                  <a:pt x="3285576" y="334998"/>
                </a:lnTo>
                <a:lnTo>
                  <a:pt x="3339282" y="355563"/>
                </a:lnTo>
                <a:lnTo>
                  <a:pt x="3392547" y="376991"/>
                </a:lnTo>
                <a:lnTo>
                  <a:pt x="3445313" y="399172"/>
                </a:lnTo>
                <a:lnTo>
                  <a:pt x="3497525" y="421997"/>
                </a:lnTo>
                <a:lnTo>
                  <a:pt x="3549123" y="445358"/>
                </a:lnTo>
                <a:lnTo>
                  <a:pt x="3600052" y="469144"/>
                </a:lnTo>
                <a:lnTo>
                  <a:pt x="3650253" y="493248"/>
                </a:lnTo>
                <a:lnTo>
                  <a:pt x="3699671" y="517560"/>
                </a:lnTo>
                <a:lnTo>
                  <a:pt x="3748246" y="541972"/>
                </a:lnTo>
                <a:lnTo>
                  <a:pt x="3795922" y="566374"/>
                </a:lnTo>
                <a:lnTo>
                  <a:pt x="3842642" y="590657"/>
                </a:lnTo>
                <a:lnTo>
                  <a:pt x="3888348" y="614712"/>
                </a:lnTo>
                <a:lnTo>
                  <a:pt x="3932984" y="638431"/>
                </a:lnTo>
                <a:lnTo>
                  <a:pt x="3976491" y="661704"/>
                </a:lnTo>
                <a:lnTo>
                  <a:pt x="4018813" y="684422"/>
                </a:lnTo>
                <a:lnTo>
                  <a:pt x="4059892" y="706477"/>
                </a:lnTo>
                <a:lnTo>
                  <a:pt x="4099671" y="727759"/>
                </a:lnTo>
                <a:lnTo>
                  <a:pt x="4138093" y="748159"/>
                </a:lnTo>
                <a:lnTo>
                  <a:pt x="4175100" y="767568"/>
                </a:lnTo>
                <a:lnTo>
                  <a:pt x="4210636" y="785878"/>
                </a:lnTo>
                <a:lnTo>
                  <a:pt x="4277063" y="818763"/>
                </a:lnTo>
                <a:lnTo>
                  <a:pt x="4486771" y="914876"/>
                </a:lnTo>
                <a:lnTo>
                  <a:pt x="4606766" y="970914"/>
                </a:lnTo>
                <a:lnTo>
                  <a:pt x="4674135" y="1003141"/>
                </a:lnTo>
                <a:lnTo>
                  <a:pt x="4695190" y="101346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53559" y="1838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48750" y="285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81170" y="1818639"/>
            <a:ext cx="4695190" cy="1013460"/>
          </a:xfrm>
          <a:custGeom>
            <a:avLst/>
            <a:gdLst/>
            <a:ahLst/>
            <a:cxnLst/>
            <a:rect l="l" t="t" r="r" b="b"/>
            <a:pathLst>
              <a:path w="4695190" h="1013460">
                <a:moveTo>
                  <a:pt x="0" y="0"/>
                </a:moveTo>
                <a:lnTo>
                  <a:pt x="44777" y="1119"/>
                </a:lnTo>
                <a:lnTo>
                  <a:pt x="89618" y="2265"/>
                </a:lnTo>
                <a:lnTo>
                  <a:pt x="134585" y="3450"/>
                </a:lnTo>
                <a:lnTo>
                  <a:pt x="179740" y="4686"/>
                </a:lnTo>
                <a:lnTo>
                  <a:pt x="225146" y="5985"/>
                </a:lnTo>
                <a:lnTo>
                  <a:pt x="270867" y="7362"/>
                </a:lnTo>
                <a:lnTo>
                  <a:pt x="316964" y="8827"/>
                </a:lnTo>
                <a:lnTo>
                  <a:pt x="363502" y="10395"/>
                </a:lnTo>
                <a:lnTo>
                  <a:pt x="410542" y="12077"/>
                </a:lnTo>
                <a:lnTo>
                  <a:pt x="458148" y="13886"/>
                </a:lnTo>
                <a:lnTo>
                  <a:pt x="506382" y="15836"/>
                </a:lnTo>
                <a:lnTo>
                  <a:pt x="555307" y="17938"/>
                </a:lnTo>
                <a:lnTo>
                  <a:pt x="604986" y="20206"/>
                </a:lnTo>
                <a:lnTo>
                  <a:pt x="655483" y="22652"/>
                </a:lnTo>
                <a:lnTo>
                  <a:pt x="706859" y="25288"/>
                </a:lnTo>
                <a:lnTo>
                  <a:pt x="759177" y="28128"/>
                </a:lnTo>
                <a:lnTo>
                  <a:pt x="812501" y="31183"/>
                </a:lnTo>
                <a:lnTo>
                  <a:pt x="866894" y="34468"/>
                </a:lnTo>
                <a:lnTo>
                  <a:pt x="922417" y="37994"/>
                </a:lnTo>
                <a:lnTo>
                  <a:pt x="979134" y="41774"/>
                </a:lnTo>
                <a:lnTo>
                  <a:pt x="1037108" y="45821"/>
                </a:lnTo>
                <a:lnTo>
                  <a:pt x="1096402" y="50148"/>
                </a:lnTo>
                <a:lnTo>
                  <a:pt x="1157078" y="54766"/>
                </a:lnTo>
                <a:lnTo>
                  <a:pt x="1219200" y="59689"/>
                </a:lnTo>
                <a:lnTo>
                  <a:pt x="1261630" y="63132"/>
                </a:lnTo>
                <a:lnTo>
                  <a:pt x="1305267" y="66485"/>
                </a:lnTo>
                <a:lnTo>
                  <a:pt x="1350042" y="69767"/>
                </a:lnTo>
                <a:lnTo>
                  <a:pt x="1395885" y="72994"/>
                </a:lnTo>
                <a:lnTo>
                  <a:pt x="1442726" y="76183"/>
                </a:lnTo>
                <a:lnTo>
                  <a:pt x="1490497" y="79351"/>
                </a:lnTo>
                <a:lnTo>
                  <a:pt x="1539129" y="82515"/>
                </a:lnTo>
                <a:lnTo>
                  <a:pt x="1588552" y="85692"/>
                </a:lnTo>
                <a:lnTo>
                  <a:pt x="1638696" y="88900"/>
                </a:lnTo>
                <a:lnTo>
                  <a:pt x="1689494" y="92154"/>
                </a:lnTo>
                <a:lnTo>
                  <a:pt x="1740874" y="95472"/>
                </a:lnTo>
                <a:lnTo>
                  <a:pt x="1792769" y="98871"/>
                </a:lnTo>
                <a:lnTo>
                  <a:pt x="1845109" y="102369"/>
                </a:lnTo>
                <a:lnTo>
                  <a:pt x="1897824" y="105981"/>
                </a:lnTo>
                <a:lnTo>
                  <a:pt x="1950846" y="109725"/>
                </a:lnTo>
                <a:lnTo>
                  <a:pt x="2004105" y="113618"/>
                </a:lnTo>
                <a:lnTo>
                  <a:pt x="2057532" y="117677"/>
                </a:lnTo>
                <a:lnTo>
                  <a:pt x="2111057" y="121920"/>
                </a:lnTo>
                <a:lnTo>
                  <a:pt x="2164612" y="126361"/>
                </a:lnTo>
                <a:lnTo>
                  <a:pt x="2218127" y="131020"/>
                </a:lnTo>
                <a:lnTo>
                  <a:pt x="2271533" y="135913"/>
                </a:lnTo>
                <a:lnTo>
                  <a:pt x="2324760" y="141057"/>
                </a:lnTo>
                <a:lnTo>
                  <a:pt x="2377740" y="146468"/>
                </a:lnTo>
                <a:lnTo>
                  <a:pt x="2430403" y="152164"/>
                </a:lnTo>
                <a:lnTo>
                  <a:pt x="2482680" y="158162"/>
                </a:lnTo>
                <a:lnTo>
                  <a:pt x="2534502" y="164479"/>
                </a:lnTo>
                <a:lnTo>
                  <a:pt x="2585799" y="171132"/>
                </a:lnTo>
                <a:lnTo>
                  <a:pt x="2636502" y="178137"/>
                </a:lnTo>
                <a:lnTo>
                  <a:pt x="2686542" y="185513"/>
                </a:lnTo>
                <a:lnTo>
                  <a:pt x="2735850" y="193275"/>
                </a:lnTo>
                <a:lnTo>
                  <a:pt x="2784356" y="201440"/>
                </a:lnTo>
                <a:lnTo>
                  <a:pt x="2831991" y="210027"/>
                </a:lnTo>
                <a:lnTo>
                  <a:pt x="2878687" y="219051"/>
                </a:lnTo>
                <a:lnTo>
                  <a:pt x="2924373" y="228530"/>
                </a:lnTo>
                <a:lnTo>
                  <a:pt x="2968980" y="238480"/>
                </a:lnTo>
                <a:lnTo>
                  <a:pt x="3012439" y="248920"/>
                </a:lnTo>
                <a:lnTo>
                  <a:pt x="3067617" y="263539"/>
                </a:lnTo>
                <a:lnTo>
                  <a:pt x="3122622" y="279565"/>
                </a:lnTo>
                <a:lnTo>
                  <a:pt x="3177398" y="296890"/>
                </a:lnTo>
                <a:lnTo>
                  <a:pt x="3231890" y="315404"/>
                </a:lnTo>
                <a:lnTo>
                  <a:pt x="3286042" y="334998"/>
                </a:lnTo>
                <a:lnTo>
                  <a:pt x="3339798" y="355563"/>
                </a:lnTo>
                <a:lnTo>
                  <a:pt x="3393102" y="376991"/>
                </a:lnTo>
                <a:lnTo>
                  <a:pt x="3445898" y="399172"/>
                </a:lnTo>
                <a:lnTo>
                  <a:pt x="3498131" y="421997"/>
                </a:lnTo>
                <a:lnTo>
                  <a:pt x="3549743" y="445358"/>
                </a:lnTo>
                <a:lnTo>
                  <a:pt x="3600681" y="469144"/>
                </a:lnTo>
                <a:lnTo>
                  <a:pt x="3650887" y="493248"/>
                </a:lnTo>
                <a:lnTo>
                  <a:pt x="3700305" y="517560"/>
                </a:lnTo>
                <a:lnTo>
                  <a:pt x="3748881" y="541972"/>
                </a:lnTo>
                <a:lnTo>
                  <a:pt x="3796557" y="566374"/>
                </a:lnTo>
                <a:lnTo>
                  <a:pt x="3843279" y="590657"/>
                </a:lnTo>
                <a:lnTo>
                  <a:pt x="3888989" y="614712"/>
                </a:lnTo>
                <a:lnTo>
                  <a:pt x="3933633" y="638431"/>
                </a:lnTo>
                <a:lnTo>
                  <a:pt x="3977155" y="661704"/>
                </a:lnTo>
                <a:lnTo>
                  <a:pt x="4019498" y="684422"/>
                </a:lnTo>
                <a:lnTo>
                  <a:pt x="4060606" y="706477"/>
                </a:lnTo>
                <a:lnTo>
                  <a:pt x="4100425" y="727759"/>
                </a:lnTo>
                <a:lnTo>
                  <a:pt x="4138897" y="748159"/>
                </a:lnTo>
                <a:lnTo>
                  <a:pt x="4175967" y="767568"/>
                </a:lnTo>
                <a:lnTo>
                  <a:pt x="4211579" y="785878"/>
                </a:lnTo>
                <a:lnTo>
                  <a:pt x="4245678" y="802979"/>
                </a:lnTo>
                <a:lnTo>
                  <a:pt x="4309109" y="833120"/>
                </a:lnTo>
                <a:lnTo>
                  <a:pt x="4487306" y="914876"/>
                </a:lnTo>
                <a:lnTo>
                  <a:pt x="4606925" y="970915"/>
                </a:lnTo>
                <a:lnTo>
                  <a:pt x="4674155" y="1003141"/>
                </a:lnTo>
                <a:lnTo>
                  <a:pt x="4695189" y="101346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81170" y="1818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76359" y="283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 rot="3600000">
            <a:off x="516529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97840"/>
            <a:ext cx="7225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25" dirty="0">
                <a:latin typeface="Arial Black"/>
                <a:cs typeface="Arial Black"/>
              </a:rPr>
              <a:t> </a:t>
            </a:r>
            <a:r>
              <a:rPr spc="-495" dirty="0">
                <a:latin typeface="Arial Black"/>
                <a:cs typeface="Arial Black"/>
              </a:rPr>
              <a:t>Boundaries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2172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7E7E7E"/>
                </a:solidFill>
                <a:latin typeface="Arial Black"/>
                <a:cs typeface="Arial Black"/>
              </a:rPr>
              <a:t>Superior</a:t>
            </a:r>
            <a:r>
              <a:rPr sz="2400" spc="-19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Border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75179"/>
            <a:ext cx="3058795" cy="357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Inguinal</a:t>
            </a:r>
            <a:r>
              <a:rPr sz="2400" spc="-15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7E7E7E"/>
                </a:solidFill>
                <a:latin typeface="Arial Black"/>
                <a:cs typeface="Arial Black"/>
              </a:rPr>
              <a:t>ligament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90" dirty="0">
                <a:solidFill>
                  <a:srgbClr val="7E7E7E"/>
                </a:solidFill>
                <a:latin typeface="Arial Black"/>
                <a:cs typeface="Arial Black"/>
              </a:rPr>
              <a:t>Lateral</a:t>
            </a:r>
            <a:r>
              <a:rPr sz="2400" spc="-14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Border</a:t>
            </a:r>
            <a:endParaRPr sz="2400">
              <a:latin typeface="Arial Black"/>
              <a:cs typeface="Arial Black"/>
            </a:endParaRPr>
          </a:p>
          <a:p>
            <a:pPr marL="120014" indent="-107950">
              <a:lnSpc>
                <a:spcPct val="100000"/>
              </a:lnSpc>
              <a:spcBef>
                <a:spcPts val="49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Sartorius </a:t>
            </a:r>
            <a:r>
              <a:rPr sz="2400" dirty="0">
                <a:solidFill>
                  <a:srgbClr val="7E7E7E"/>
                </a:solidFill>
                <a:latin typeface="Arial Black"/>
                <a:cs typeface="Arial Black"/>
              </a:rPr>
              <a:t>– </a:t>
            </a:r>
            <a:r>
              <a:rPr sz="2000" spc="-245" dirty="0">
                <a:solidFill>
                  <a:srgbClr val="7E7E7E"/>
                </a:solidFill>
                <a:latin typeface="Arial Black"/>
                <a:cs typeface="Arial Black"/>
              </a:rPr>
              <a:t>medial</a:t>
            </a:r>
            <a:r>
              <a:rPr sz="2000" spc="-12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7E7E7E"/>
                </a:solidFill>
                <a:latin typeface="Arial Black"/>
                <a:cs typeface="Arial Black"/>
              </a:rPr>
              <a:t>edge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Medial</a:t>
            </a:r>
            <a:r>
              <a:rPr sz="2800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Border</a:t>
            </a:r>
            <a:endParaRPr sz="2800">
              <a:latin typeface="Arial Black"/>
              <a:cs typeface="Arial Black"/>
            </a:endParaRPr>
          </a:p>
          <a:p>
            <a:pPr marL="137795" indent="-125730">
              <a:lnSpc>
                <a:spcPct val="100000"/>
              </a:lnSpc>
              <a:spcBef>
                <a:spcPts val="7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Adductor</a:t>
            </a:r>
            <a:r>
              <a:rPr sz="28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Longus</a:t>
            </a:r>
            <a:endParaRPr sz="2800">
              <a:latin typeface="Arial Black"/>
              <a:cs typeface="Arial Black"/>
            </a:endParaRPr>
          </a:p>
          <a:p>
            <a:pPr marL="4699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-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medial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edge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8714" y="148521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91477" y="353175"/>
                </a:moveTo>
                <a:lnTo>
                  <a:pt x="126265" y="365174"/>
                </a:lnTo>
                <a:lnTo>
                  <a:pt x="596301" y="378380"/>
                </a:lnTo>
                <a:lnTo>
                  <a:pt x="898522" y="392796"/>
                </a:lnTo>
                <a:lnTo>
                  <a:pt x="1171043" y="411283"/>
                </a:lnTo>
                <a:lnTo>
                  <a:pt x="2414488" y="522019"/>
                </a:lnTo>
                <a:lnTo>
                  <a:pt x="2628149" y="546315"/>
                </a:lnTo>
                <a:lnTo>
                  <a:pt x="2786634" y="567287"/>
                </a:lnTo>
                <a:lnTo>
                  <a:pt x="2890615" y="582787"/>
                </a:lnTo>
                <a:lnTo>
                  <a:pt x="2992733" y="599632"/>
                </a:lnTo>
                <a:lnTo>
                  <a:pt x="3092543" y="617932"/>
                </a:lnTo>
                <a:lnTo>
                  <a:pt x="3141443" y="627662"/>
                </a:lnTo>
                <a:lnTo>
                  <a:pt x="3189598" y="637798"/>
                </a:lnTo>
                <a:lnTo>
                  <a:pt x="3236952" y="648353"/>
                </a:lnTo>
                <a:lnTo>
                  <a:pt x="3283451" y="659342"/>
                </a:lnTo>
                <a:lnTo>
                  <a:pt x="3329037" y="670777"/>
                </a:lnTo>
                <a:lnTo>
                  <a:pt x="3373655" y="682674"/>
                </a:lnTo>
                <a:lnTo>
                  <a:pt x="3426165" y="697898"/>
                </a:lnTo>
                <a:lnTo>
                  <a:pt x="3479099" y="714679"/>
                </a:lnTo>
                <a:lnTo>
                  <a:pt x="3532365" y="732901"/>
                </a:lnTo>
                <a:lnTo>
                  <a:pt x="3585874" y="752444"/>
                </a:lnTo>
                <a:lnTo>
                  <a:pt x="3639536" y="773194"/>
                </a:lnTo>
                <a:lnTo>
                  <a:pt x="3693260" y="795032"/>
                </a:lnTo>
                <a:lnTo>
                  <a:pt x="3746956" y="817840"/>
                </a:lnTo>
                <a:lnTo>
                  <a:pt x="3800534" y="841503"/>
                </a:lnTo>
                <a:lnTo>
                  <a:pt x="3853904" y="865903"/>
                </a:lnTo>
                <a:lnTo>
                  <a:pt x="3906975" y="890922"/>
                </a:lnTo>
                <a:lnTo>
                  <a:pt x="3959657" y="916443"/>
                </a:lnTo>
                <a:lnTo>
                  <a:pt x="4011860" y="942349"/>
                </a:lnTo>
                <a:lnTo>
                  <a:pt x="4114468" y="994848"/>
                </a:lnTo>
                <a:lnTo>
                  <a:pt x="4214078" y="1047481"/>
                </a:lnTo>
                <a:lnTo>
                  <a:pt x="4568090" y="1240601"/>
                </a:lnTo>
                <a:lnTo>
                  <a:pt x="4641878" y="1279839"/>
                </a:lnTo>
                <a:lnTo>
                  <a:pt x="4676068" y="1297458"/>
                </a:lnTo>
                <a:lnTo>
                  <a:pt x="4738591" y="1328107"/>
                </a:lnTo>
                <a:lnTo>
                  <a:pt x="4792701" y="1351858"/>
                </a:lnTo>
                <a:lnTo>
                  <a:pt x="4869054" y="1377076"/>
                </a:lnTo>
                <a:lnTo>
                  <a:pt x="4907392" y="1384478"/>
                </a:lnTo>
                <a:lnTo>
                  <a:pt x="4932818" y="1384031"/>
                </a:lnTo>
                <a:lnTo>
                  <a:pt x="4946762" y="1376705"/>
                </a:lnTo>
                <a:lnTo>
                  <a:pt x="4950651" y="1363470"/>
                </a:lnTo>
                <a:lnTo>
                  <a:pt x="4945915" y="1345296"/>
                </a:lnTo>
                <a:lnTo>
                  <a:pt x="4916282" y="1298012"/>
                </a:lnTo>
                <a:lnTo>
                  <a:pt x="4869292" y="1242614"/>
                </a:lnTo>
                <a:lnTo>
                  <a:pt x="4842860" y="1214298"/>
                </a:lnTo>
                <a:lnTo>
                  <a:pt x="4816375" y="1186864"/>
                </a:lnTo>
                <a:lnTo>
                  <a:pt x="4769673" y="1140424"/>
                </a:lnTo>
                <a:lnTo>
                  <a:pt x="4711863" y="1086479"/>
                </a:lnTo>
                <a:lnTo>
                  <a:pt x="4678792" y="1057183"/>
                </a:lnTo>
                <a:lnTo>
                  <a:pt x="4642944" y="1026600"/>
                </a:lnTo>
                <a:lnTo>
                  <a:pt x="4604219" y="994848"/>
                </a:lnTo>
                <a:lnTo>
                  <a:pt x="4562917" y="962359"/>
                </a:lnTo>
                <a:lnTo>
                  <a:pt x="4518738" y="929094"/>
                </a:lnTo>
                <a:lnTo>
                  <a:pt x="4471782" y="895328"/>
                </a:lnTo>
                <a:lnTo>
                  <a:pt x="4422049" y="861257"/>
                </a:lnTo>
                <a:lnTo>
                  <a:pt x="4369538" y="827078"/>
                </a:lnTo>
                <a:lnTo>
                  <a:pt x="4314251" y="792987"/>
                </a:lnTo>
                <a:lnTo>
                  <a:pt x="4256187" y="759180"/>
                </a:lnTo>
                <a:lnTo>
                  <a:pt x="4195345" y="725854"/>
                </a:lnTo>
                <a:lnTo>
                  <a:pt x="4084476" y="667382"/>
                </a:lnTo>
                <a:lnTo>
                  <a:pt x="3960320" y="604174"/>
                </a:lnTo>
                <a:lnTo>
                  <a:pt x="3825681" y="538176"/>
                </a:lnTo>
                <a:lnTo>
                  <a:pt x="3731481" y="493587"/>
                </a:lnTo>
                <a:lnTo>
                  <a:pt x="3634696" y="449197"/>
                </a:lnTo>
                <a:lnTo>
                  <a:pt x="3536156" y="405584"/>
                </a:lnTo>
                <a:lnTo>
                  <a:pt x="3436692" y="363322"/>
                </a:lnTo>
                <a:lnTo>
                  <a:pt x="3427471" y="359538"/>
                </a:lnTo>
                <a:lnTo>
                  <a:pt x="217507" y="359538"/>
                </a:lnTo>
                <a:lnTo>
                  <a:pt x="191477" y="353175"/>
                </a:lnTo>
                <a:close/>
              </a:path>
              <a:path w="4951095" h="1384935">
                <a:moveTo>
                  <a:pt x="3369582" y="335964"/>
                </a:moveTo>
                <a:lnTo>
                  <a:pt x="285015" y="335964"/>
                </a:lnTo>
                <a:lnTo>
                  <a:pt x="275212" y="341917"/>
                </a:lnTo>
                <a:lnTo>
                  <a:pt x="250408" y="353109"/>
                </a:lnTo>
                <a:lnTo>
                  <a:pt x="217507" y="359538"/>
                </a:lnTo>
                <a:lnTo>
                  <a:pt x="3427471" y="359538"/>
                </a:lnTo>
                <a:lnTo>
                  <a:pt x="3386873" y="342878"/>
                </a:lnTo>
                <a:lnTo>
                  <a:pt x="3369582" y="335964"/>
                </a:lnTo>
                <a:close/>
              </a:path>
              <a:path w="4951095" h="1384935">
                <a:moveTo>
                  <a:pt x="944257" y="0"/>
                </a:moveTo>
                <a:lnTo>
                  <a:pt x="897189" y="538"/>
                </a:lnTo>
                <a:lnTo>
                  <a:pt x="850589" y="2013"/>
                </a:lnTo>
                <a:lnTo>
                  <a:pt x="804445" y="4494"/>
                </a:lnTo>
                <a:lnTo>
                  <a:pt x="748891" y="8945"/>
                </a:lnTo>
                <a:lnTo>
                  <a:pt x="691658" y="15041"/>
                </a:lnTo>
                <a:lnTo>
                  <a:pt x="633302" y="22610"/>
                </a:lnTo>
                <a:lnTo>
                  <a:pt x="574377" y="31481"/>
                </a:lnTo>
                <a:lnTo>
                  <a:pt x="515437" y="41484"/>
                </a:lnTo>
                <a:lnTo>
                  <a:pt x="457036" y="52446"/>
                </a:lnTo>
                <a:lnTo>
                  <a:pt x="399729" y="64197"/>
                </a:lnTo>
                <a:lnTo>
                  <a:pt x="344070" y="76566"/>
                </a:lnTo>
                <a:lnTo>
                  <a:pt x="290614" y="89382"/>
                </a:lnTo>
                <a:lnTo>
                  <a:pt x="239915" y="102472"/>
                </a:lnTo>
                <a:lnTo>
                  <a:pt x="192528" y="115667"/>
                </a:lnTo>
                <a:lnTo>
                  <a:pt x="149006" y="128795"/>
                </a:lnTo>
                <a:lnTo>
                  <a:pt x="109905" y="141685"/>
                </a:lnTo>
                <a:lnTo>
                  <a:pt x="47180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191477" y="353175"/>
                </a:lnTo>
                <a:lnTo>
                  <a:pt x="285015" y="335964"/>
                </a:lnTo>
                <a:lnTo>
                  <a:pt x="3369582" y="335964"/>
                </a:lnTo>
                <a:lnTo>
                  <a:pt x="3287578" y="303725"/>
                </a:lnTo>
                <a:lnTo>
                  <a:pt x="3238311" y="285159"/>
                </a:lnTo>
                <a:lnTo>
                  <a:pt x="3189434" y="267363"/>
                </a:lnTo>
                <a:lnTo>
                  <a:pt x="3141053" y="250409"/>
                </a:lnTo>
                <a:lnTo>
                  <a:pt x="3093271" y="234369"/>
                </a:lnTo>
                <a:lnTo>
                  <a:pt x="3046191" y="219315"/>
                </a:lnTo>
                <a:lnTo>
                  <a:pt x="2999918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1" y="167276"/>
                </a:lnTo>
                <a:lnTo>
                  <a:pt x="2802485" y="156413"/>
                </a:lnTo>
                <a:lnTo>
                  <a:pt x="2751608" y="146604"/>
                </a:lnTo>
                <a:lnTo>
                  <a:pt x="2700694" y="137780"/>
                </a:lnTo>
                <a:lnTo>
                  <a:pt x="2649775" y="129867"/>
                </a:lnTo>
                <a:lnTo>
                  <a:pt x="2598886" y="122794"/>
                </a:lnTo>
                <a:lnTo>
                  <a:pt x="2548061" y="116489"/>
                </a:lnTo>
                <a:lnTo>
                  <a:pt x="2497333" y="110881"/>
                </a:lnTo>
                <a:lnTo>
                  <a:pt x="2446735" y="105898"/>
                </a:lnTo>
                <a:lnTo>
                  <a:pt x="2346067" y="97521"/>
                </a:lnTo>
                <a:lnTo>
                  <a:pt x="1861993" y="68777"/>
                </a:lnTo>
                <a:lnTo>
                  <a:pt x="1714703" y="56716"/>
                </a:lnTo>
                <a:lnTo>
                  <a:pt x="1287851" y="16575"/>
                </a:lnTo>
                <a:lnTo>
                  <a:pt x="1187037" y="8907"/>
                </a:lnTo>
                <a:lnTo>
                  <a:pt x="1137448" y="5812"/>
                </a:lnTo>
                <a:lnTo>
                  <a:pt x="1088387" y="3304"/>
                </a:lnTo>
                <a:lnTo>
                  <a:pt x="1039843" y="1453"/>
                </a:lnTo>
                <a:lnTo>
                  <a:pt x="991804" y="328"/>
                </a:lnTo>
                <a:lnTo>
                  <a:pt x="944257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8714" y="148521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26265" y="365174"/>
                </a:moveTo>
                <a:lnTo>
                  <a:pt x="172438" y="366208"/>
                </a:lnTo>
                <a:lnTo>
                  <a:pt x="218670" y="367267"/>
                </a:lnTo>
                <a:lnTo>
                  <a:pt x="265008" y="368366"/>
                </a:lnTo>
                <a:lnTo>
                  <a:pt x="311498" y="369520"/>
                </a:lnTo>
                <a:lnTo>
                  <a:pt x="358189" y="370742"/>
                </a:lnTo>
                <a:lnTo>
                  <a:pt x="405127" y="372046"/>
                </a:lnTo>
                <a:lnTo>
                  <a:pt x="452360" y="373448"/>
                </a:lnTo>
                <a:lnTo>
                  <a:pt x="499935" y="374962"/>
                </a:lnTo>
                <a:lnTo>
                  <a:pt x="547900" y="376601"/>
                </a:lnTo>
                <a:lnTo>
                  <a:pt x="596301" y="378380"/>
                </a:lnTo>
                <a:lnTo>
                  <a:pt x="645186" y="380313"/>
                </a:lnTo>
                <a:lnTo>
                  <a:pt x="694602" y="382415"/>
                </a:lnTo>
                <a:lnTo>
                  <a:pt x="744597" y="384700"/>
                </a:lnTo>
                <a:lnTo>
                  <a:pt x="795217" y="387182"/>
                </a:lnTo>
                <a:lnTo>
                  <a:pt x="846509" y="389876"/>
                </a:lnTo>
                <a:lnTo>
                  <a:pt x="898522" y="392796"/>
                </a:lnTo>
                <a:lnTo>
                  <a:pt x="951303" y="395956"/>
                </a:lnTo>
                <a:lnTo>
                  <a:pt x="1004898" y="399370"/>
                </a:lnTo>
                <a:lnTo>
                  <a:pt x="1059355" y="403053"/>
                </a:lnTo>
                <a:lnTo>
                  <a:pt x="1114721" y="407020"/>
                </a:lnTo>
                <a:lnTo>
                  <a:pt x="1171043" y="411283"/>
                </a:lnTo>
                <a:lnTo>
                  <a:pt x="1228369" y="415859"/>
                </a:lnTo>
                <a:lnTo>
                  <a:pt x="1286746" y="420760"/>
                </a:lnTo>
                <a:lnTo>
                  <a:pt x="1346221" y="426002"/>
                </a:lnTo>
                <a:lnTo>
                  <a:pt x="1406842" y="431598"/>
                </a:lnTo>
                <a:lnTo>
                  <a:pt x="1468655" y="437564"/>
                </a:lnTo>
                <a:lnTo>
                  <a:pt x="1511907" y="441651"/>
                </a:lnTo>
                <a:lnTo>
                  <a:pt x="1556200" y="445698"/>
                </a:lnTo>
                <a:lnTo>
                  <a:pt x="1601480" y="449721"/>
                </a:lnTo>
                <a:lnTo>
                  <a:pt x="1647689" y="453733"/>
                </a:lnTo>
                <a:lnTo>
                  <a:pt x="1694773" y="457747"/>
                </a:lnTo>
                <a:lnTo>
                  <a:pt x="1742675" y="461779"/>
                </a:lnTo>
                <a:lnTo>
                  <a:pt x="1791340" y="465840"/>
                </a:lnTo>
                <a:lnTo>
                  <a:pt x="1840712" y="469947"/>
                </a:lnTo>
                <a:lnTo>
                  <a:pt x="1890735" y="474111"/>
                </a:lnTo>
                <a:lnTo>
                  <a:pt x="1941353" y="478348"/>
                </a:lnTo>
                <a:lnTo>
                  <a:pt x="1992510" y="482671"/>
                </a:lnTo>
                <a:lnTo>
                  <a:pt x="2044151" y="487093"/>
                </a:lnTo>
                <a:lnTo>
                  <a:pt x="2096220" y="491630"/>
                </a:lnTo>
                <a:lnTo>
                  <a:pt x="2148661" y="496294"/>
                </a:lnTo>
                <a:lnTo>
                  <a:pt x="2201417" y="501100"/>
                </a:lnTo>
                <a:lnTo>
                  <a:pt x="2254434" y="506062"/>
                </a:lnTo>
                <a:lnTo>
                  <a:pt x="2307655" y="511193"/>
                </a:lnTo>
                <a:lnTo>
                  <a:pt x="2361025" y="516507"/>
                </a:lnTo>
                <a:lnTo>
                  <a:pt x="2414488" y="522019"/>
                </a:lnTo>
                <a:lnTo>
                  <a:pt x="2467987" y="527741"/>
                </a:lnTo>
                <a:lnTo>
                  <a:pt x="2521468" y="533689"/>
                </a:lnTo>
                <a:lnTo>
                  <a:pt x="2574874" y="539875"/>
                </a:lnTo>
                <a:lnTo>
                  <a:pt x="2628149" y="546315"/>
                </a:lnTo>
                <a:lnTo>
                  <a:pt x="2681238" y="553020"/>
                </a:lnTo>
                <a:lnTo>
                  <a:pt x="2734085" y="560007"/>
                </a:lnTo>
                <a:lnTo>
                  <a:pt x="2786634" y="567287"/>
                </a:lnTo>
                <a:lnTo>
                  <a:pt x="2838829" y="574876"/>
                </a:lnTo>
                <a:lnTo>
                  <a:pt x="2890615" y="582787"/>
                </a:lnTo>
                <a:lnTo>
                  <a:pt x="2941934" y="591035"/>
                </a:lnTo>
                <a:lnTo>
                  <a:pt x="2992733" y="599632"/>
                </a:lnTo>
                <a:lnTo>
                  <a:pt x="3042954" y="608593"/>
                </a:lnTo>
                <a:lnTo>
                  <a:pt x="3092543" y="617932"/>
                </a:lnTo>
                <a:lnTo>
                  <a:pt x="3141443" y="627662"/>
                </a:lnTo>
                <a:lnTo>
                  <a:pt x="3189598" y="637798"/>
                </a:lnTo>
                <a:lnTo>
                  <a:pt x="3236952" y="648353"/>
                </a:lnTo>
                <a:lnTo>
                  <a:pt x="3283451" y="659342"/>
                </a:lnTo>
                <a:lnTo>
                  <a:pt x="3329037" y="670777"/>
                </a:lnTo>
                <a:lnTo>
                  <a:pt x="3373655" y="682674"/>
                </a:lnTo>
                <a:lnTo>
                  <a:pt x="3426165" y="697898"/>
                </a:lnTo>
                <a:lnTo>
                  <a:pt x="3479099" y="714679"/>
                </a:lnTo>
                <a:lnTo>
                  <a:pt x="3532365" y="732901"/>
                </a:lnTo>
                <a:lnTo>
                  <a:pt x="3585874" y="752444"/>
                </a:lnTo>
                <a:lnTo>
                  <a:pt x="3639536" y="773194"/>
                </a:lnTo>
                <a:lnTo>
                  <a:pt x="3693260" y="795032"/>
                </a:lnTo>
                <a:lnTo>
                  <a:pt x="3746956" y="817840"/>
                </a:lnTo>
                <a:lnTo>
                  <a:pt x="3800534" y="841503"/>
                </a:lnTo>
                <a:lnTo>
                  <a:pt x="3853904" y="865903"/>
                </a:lnTo>
                <a:lnTo>
                  <a:pt x="3906975" y="890922"/>
                </a:lnTo>
                <a:lnTo>
                  <a:pt x="3959657" y="916443"/>
                </a:lnTo>
                <a:lnTo>
                  <a:pt x="4011860" y="942349"/>
                </a:lnTo>
                <a:lnTo>
                  <a:pt x="4063494" y="968523"/>
                </a:lnTo>
                <a:lnTo>
                  <a:pt x="4114468" y="994848"/>
                </a:lnTo>
                <a:lnTo>
                  <a:pt x="4164693" y="1021207"/>
                </a:lnTo>
                <a:lnTo>
                  <a:pt x="4214078" y="1047481"/>
                </a:lnTo>
                <a:lnTo>
                  <a:pt x="4262532" y="1073555"/>
                </a:lnTo>
                <a:lnTo>
                  <a:pt x="4309967" y="1099311"/>
                </a:lnTo>
                <a:lnTo>
                  <a:pt x="4356290" y="1124631"/>
                </a:lnTo>
                <a:lnTo>
                  <a:pt x="4401413" y="1149399"/>
                </a:lnTo>
                <a:lnTo>
                  <a:pt x="4445244" y="1173497"/>
                </a:lnTo>
                <a:lnTo>
                  <a:pt x="4487695" y="1196808"/>
                </a:lnTo>
                <a:lnTo>
                  <a:pt x="4528673" y="1219215"/>
                </a:lnTo>
                <a:lnTo>
                  <a:pt x="4568090" y="1240601"/>
                </a:lnTo>
                <a:lnTo>
                  <a:pt x="4605855" y="1260848"/>
                </a:lnTo>
                <a:lnTo>
                  <a:pt x="4641878" y="1279839"/>
                </a:lnTo>
                <a:lnTo>
                  <a:pt x="4676068" y="1297458"/>
                </a:lnTo>
                <a:lnTo>
                  <a:pt x="4738591" y="1328107"/>
                </a:lnTo>
                <a:lnTo>
                  <a:pt x="4792701" y="1351858"/>
                </a:lnTo>
                <a:lnTo>
                  <a:pt x="4869054" y="1377076"/>
                </a:lnTo>
                <a:lnTo>
                  <a:pt x="4907392" y="1384478"/>
                </a:lnTo>
                <a:lnTo>
                  <a:pt x="4932818" y="1384031"/>
                </a:lnTo>
                <a:lnTo>
                  <a:pt x="4946762" y="1376705"/>
                </a:lnTo>
                <a:lnTo>
                  <a:pt x="4950651" y="1363470"/>
                </a:lnTo>
                <a:lnTo>
                  <a:pt x="4945915" y="1345296"/>
                </a:lnTo>
                <a:lnTo>
                  <a:pt x="4916282" y="1298012"/>
                </a:lnTo>
                <a:lnTo>
                  <a:pt x="4869292" y="1242614"/>
                </a:lnTo>
                <a:lnTo>
                  <a:pt x="4842860" y="1214298"/>
                </a:lnTo>
                <a:lnTo>
                  <a:pt x="4816375" y="1186864"/>
                </a:lnTo>
                <a:lnTo>
                  <a:pt x="4769673" y="1140424"/>
                </a:lnTo>
                <a:lnTo>
                  <a:pt x="4711863" y="1086479"/>
                </a:lnTo>
                <a:lnTo>
                  <a:pt x="4678792" y="1057183"/>
                </a:lnTo>
                <a:lnTo>
                  <a:pt x="4642944" y="1026600"/>
                </a:lnTo>
                <a:lnTo>
                  <a:pt x="4604319" y="994927"/>
                </a:lnTo>
                <a:lnTo>
                  <a:pt x="4562917" y="962359"/>
                </a:lnTo>
                <a:lnTo>
                  <a:pt x="4518738" y="929094"/>
                </a:lnTo>
                <a:lnTo>
                  <a:pt x="4471782" y="895328"/>
                </a:lnTo>
                <a:lnTo>
                  <a:pt x="4422049" y="861257"/>
                </a:lnTo>
                <a:lnTo>
                  <a:pt x="4369538" y="827078"/>
                </a:lnTo>
                <a:lnTo>
                  <a:pt x="4314251" y="792987"/>
                </a:lnTo>
                <a:lnTo>
                  <a:pt x="4256187" y="759180"/>
                </a:lnTo>
                <a:lnTo>
                  <a:pt x="4195345" y="725854"/>
                </a:lnTo>
                <a:lnTo>
                  <a:pt x="4160038" y="707009"/>
                </a:lnTo>
                <a:lnTo>
                  <a:pt x="4123047" y="687494"/>
                </a:lnTo>
                <a:lnTo>
                  <a:pt x="4084476" y="667382"/>
                </a:lnTo>
                <a:lnTo>
                  <a:pt x="4044428" y="646743"/>
                </a:lnTo>
                <a:lnTo>
                  <a:pt x="4003009" y="625649"/>
                </a:lnTo>
                <a:lnTo>
                  <a:pt x="3960320" y="604174"/>
                </a:lnTo>
                <a:lnTo>
                  <a:pt x="3916467" y="582389"/>
                </a:lnTo>
                <a:lnTo>
                  <a:pt x="3871553" y="560366"/>
                </a:lnTo>
                <a:lnTo>
                  <a:pt x="3825681" y="538176"/>
                </a:lnTo>
                <a:lnTo>
                  <a:pt x="3778956" y="515893"/>
                </a:lnTo>
                <a:lnTo>
                  <a:pt x="3731481" y="493587"/>
                </a:lnTo>
                <a:lnTo>
                  <a:pt x="3683359" y="471331"/>
                </a:lnTo>
                <a:lnTo>
                  <a:pt x="3634696" y="449197"/>
                </a:lnTo>
                <a:lnTo>
                  <a:pt x="3585593" y="427258"/>
                </a:lnTo>
                <a:lnTo>
                  <a:pt x="3536156" y="405584"/>
                </a:lnTo>
                <a:lnTo>
                  <a:pt x="3486488" y="384248"/>
                </a:lnTo>
                <a:lnTo>
                  <a:pt x="3436692" y="363322"/>
                </a:lnTo>
                <a:lnTo>
                  <a:pt x="3386873" y="342878"/>
                </a:lnTo>
                <a:lnTo>
                  <a:pt x="3337134" y="322988"/>
                </a:lnTo>
                <a:lnTo>
                  <a:pt x="3287578" y="303725"/>
                </a:lnTo>
                <a:lnTo>
                  <a:pt x="3238311" y="285159"/>
                </a:lnTo>
                <a:lnTo>
                  <a:pt x="3189434" y="267363"/>
                </a:lnTo>
                <a:lnTo>
                  <a:pt x="3141053" y="250409"/>
                </a:lnTo>
                <a:lnTo>
                  <a:pt x="3093271" y="234369"/>
                </a:lnTo>
                <a:lnTo>
                  <a:pt x="3046191" y="219315"/>
                </a:lnTo>
                <a:lnTo>
                  <a:pt x="2999918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1" y="167276"/>
                </a:lnTo>
                <a:lnTo>
                  <a:pt x="2802485" y="156413"/>
                </a:lnTo>
                <a:lnTo>
                  <a:pt x="2751608" y="146604"/>
                </a:lnTo>
                <a:lnTo>
                  <a:pt x="2700694" y="137780"/>
                </a:lnTo>
                <a:lnTo>
                  <a:pt x="2649775" y="129867"/>
                </a:lnTo>
                <a:lnTo>
                  <a:pt x="2598886" y="122794"/>
                </a:lnTo>
                <a:lnTo>
                  <a:pt x="2548061" y="116489"/>
                </a:lnTo>
                <a:lnTo>
                  <a:pt x="2497333" y="110881"/>
                </a:lnTo>
                <a:lnTo>
                  <a:pt x="2446735" y="105898"/>
                </a:lnTo>
                <a:lnTo>
                  <a:pt x="2396302" y="101469"/>
                </a:lnTo>
                <a:lnTo>
                  <a:pt x="2346067" y="97521"/>
                </a:lnTo>
                <a:lnTo>
                  <a:pt x="2296063" y="93984"/>
                </a:lnTo>
                <a:lnTo>
                  <a:pt x="2246324" y="90785"/>
                </a:lnTo>
                <a:lnTo>
                  <a:pt x="2196884" y="87852"/>
                </a:lnTo>
                <a:lnTo>
                  <a:pt x="2147776" y="85115"/>
                </a:lnTo>
                <a:lnTo>
                  <a:pt x="2099034" y="82502"/>
                </a:lnTo>
                <a:lnTo>
                  <a:pt x="2050692" y="79940"/>
                </a:lnTo>
                <a:lnTo>
                  <a:pt x="2002784" y="77358"/>
                </a:lnTo>
                <a:lnTo>
                  <a:pt x="1955342" y="74685"/>
                </a:lnTo>
                <a:lnTo>
                  <a:pt x="1908400" y="71848"/>
                </a:lnTo>
                <a:lnTo>
                  <a:pt x="1861993" y="68777"/>
                </a:lnTo>
                <a:lnTo>
                  <a:pt x="1816153" y="65400"/>
                </a:lnTo>
                <a:lnTo>
                  <a:pt x="1770915" y="61644"/>
                </a:lnTo>
                <a:lnTo>
                  <a:pt x="1714703" y="56716"/>
                </a:lnTo>
                <a:lnTo>
                  <a:pt x="1659153" y="51605"/>
                </a:lnTo>
                <a:lnTo>
                  <a:pt x="1604255" y="46381"/>
                </a:lnTo>
                <a:lnTo>
                  <a:pt x="1549995" y="41114"/>
                </a:lnTo>
                <a:lnTo>
                  <a:pt x="1496362" y="35873"/>
                </a:lnTo>
                <a:lnTo>
                  <a:pt x="1443343" y="30728"/>
                </a:lnTo>
                <a:lnTo>
                  <a:pt x="1390926" y="25751"/>
                </a:lnTo>
                <a:lnTo>
                  <a:pt x="1339100" y="21010"/>
                </a:lnTo>
                <a:lnTo>
                  <a:pt x="1287851" y="16575"/>
                </a:lnTo>
                <a:lnTo>
                  <a:pt x="1237167" y="12518"/>
                </a:lnTo>
                <a:lnTo>
                  <a:pt x="1187037" y="8907"/>
                </a:lnTo>
                <a:lnTo>
                  <a:pt x="1137448" y="5812"/>
                </a:lnTo>
                <a:lnTo>
                  <a:pt x="1088387" y="3304"/>
                </a:lnTo>
                <a:lnTo>
                  <a:pt x="1039843" y="1453"/>
                </a:lnTo>
                <a:lnTo>
                  <a:pt x="991804" y="328"/>
                </a:lnTo>
                <a:lnTo>
                  <a:pt x="944257" y="0"/>
                </a:lnTo>
                <a:lnTo>
                  <a:pt x="897189" y="538"/>
                </a:lnTo>
                <a:lnTo>
                  <a:pt x="850589" y="2013"/>
                </a:lnTo>
                <a:lnTo>
                  <a:pt x="804445" y="4494"/>
                </a:lnTo>
                <a:lnTo>
                  <a:pt x="748891" y="8945"/>
                </a:lnTo>
                <a:lnTo>
                  <a:pt x="691658" y="15041"/>
                </a:lnTo>
                <a:lnTo>
                  <a:pt x="633302" y="22610"/>
                </a:lnTo>
                <a:lnTo>
                  <a:pt x="574377" y="31481"/>
                </a:lnTo>
                <a:lnTo>
                  <a:pt x="515437" y="41484"/>
                </a:lnTo>
                <a:lnTo>
                  <a:pt x="457036" y="52446"/>
                </a:lnTo>
                <a:lnTo>
                  <a:pt x="399729" y="64197"/>
                </a:lnTo>
                <a:lnTo>
                  <a:pt x="344070" y="76566"/>
                </a:lnTo>
                <a:lnTo>
                  <a:pt x="290614" y="89382"/>
                </a:lnTo>
                <a:lnTo>
                  <a:pt x="239915" y="102472"/>
                </a:lnTo>
                <a:lnTo>
                  <a:pt x="192528" y="115667"/>
                </a:lnTo>
                <a:lnTo>
                  <a:pt x="149006" y="128795"/>
                </a:lnTo>
                <a:lnTo>
                  <a:pt x="109905" y="141685"/>
                </a:lnTo>
                <a:lnTo>
                  <a:pt x="47180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217507" y="359538"/>
                </a:lnTo>
                <a:lnTo>
                  <a:pt x="250408" y="353109"/>
                </a:lnTo>
                <a:lnTo>
                  <a:pt x="275212" y="341917"/>
                </a:lnTo>
                <a:lnTo>
                  <a:pt x="285015" y="335964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0509" y="1470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6324" y="146489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91477" y="353175"/>
                </a:moveTo>
                <a:lnTo>
                  <a:pt x="126265" y="365174"/>
                </a:lnTo>
                <a:lnTo>
                  <a:pt x="744597" y="385176"/>
                </a:lnTo>
                <a:lnTo>
                  <a:pt x="1004898" y="399620"/>
                </a:lnTo>
                <a:lnTo>
                  <a:pt x="1228369" y="415935"/>
                </a:lnTo>
                <a:lnTo>
                  <a:pt x="2414964" y="522019"/>
                </a:lnTo>
                <a:lnTo>
                  <a:pt x="2628700" y="546315"/>
                </a:lnTo>
                <a:lnTo>
                  <a:pt x="2787197" y="567287"/>
                </a:lnTo>
                <a:lnTo>
                  <a:pt x="2891159" y="582787"/>
                </a:lnTo>
                <a:lnTo>
                  <a:pt x="2993233" y="599632"/>
                </a:lnTo>
                <a:lnTo>
                  <a:pt x="3092970" y="617932"/>
                </a:lnTo>
                <a:lnTo>
                  <a:pt x="3141821" y="627662"/>
                </a:lnTo>
                <a:lnTo>
                  <a:pt x="3189919" y="637798"/>
                </a:lnTo>
                <a:lnTo>
                  <a:pt x="3237207" y="648353"/>
                </a:lnTo>
                <a:lnTo>
                  <a:pt x="3283631" y="659342"/>
                </a:lnTo>
                <a:lnTo>
                  <a:pt x="3329132" y="670777"/>
                </a:lnTo>
                <a:lnTo>
                  <a:pt x="3373655" y="682674"/>
                </a:lnTo>
                <a:lnTo>
                  <a:pt x="3426165" y="697902"/>
                </a:lnTo>
                <a:lnTo>
                  <a:pt x="3479099" y="714693"/>
                </a:lnTo>
                <a:lnTo>
                  <a:pt x="3532365" y="732931"/>
                </a:lnTo>
                <a:lnTo>
                  <a:pt x="3585874" y="752497"/>
                </a:lnTo>
                <a:lnTo>
                  <a:pt x="3639536" y="773272"/>
                </a:lnTo>
                <a:lnTo>
                  <a:pt x="3693260" y="795140"/>
                </a:lnTo>
                <a:lnTo>
                  <a:pt x="3746956" y="817983"/>
                </a:lnTo>
                <a:lnTo>
                  <a:pt x="3800534" y="841682"/>
                </a:lnTo>
                <a:lnTo>
                  <a:pt x="3853904" y="866119"/>
                </a:lnTo>
                <a:lnTo>
                  <a:pt x="3906975" y="891177"/>
                </a:lnTo>
                <a:lnTo>
                  <a:pt x="3959657" y="916738"/>
                </a:lnTo>
                <a:lnTo>
                  <a:pt x="4011860" y="942684"/>
                </a:lnTo>
                <a:lnTo>
                  <a:pt x="4114468" y="995258"/>
                </a:lnTo>
                <a:lnTo>
                  <a:pt x="4214078" y="1047958"/>
                </a:lnTo>
                <a:lnTo>
                  <a:pt x="4568090" y="1241137"/>
                </a:lnTo>
                <a:lnTo>
                  <a:pt x="4641878" y="1280311"/>
                </a:lnTo>
                <a:lnTo>
                  <a:pt x="4676068" y="1297882"/>
                </a:lnTo>
                <a:lnTo>
                  <a:pt x="4738591" y="1328400"/>
                </a:lnTo>
                <a:lnTo>
                  <a:pt x="4792701" y="1351970"/>
                </a:lnTo>
                <a:lnTo>
                  <a:pt x="4869054" y="1377076"/>
                </a:lnTo>
                <a:lnTo>
                  <a:pt x="4907392" y="1384484"/>
                </a:lnTo>
                <a:lnTo>
                  <a:pt x="4932818" y="1384051"/>
                </a:lnTo>
                <a:lnTo>
                  <a:pt x="4946762" y="1376752"/>
                </a:lnTo>
                <a:lnTo>
                  <a:pt x="4950651" y="1363562"/>
                </a:lnTo>
                <a:lnTo>
                  <a:pt x="4945915" y="1345455"/>
                </a:lnTo>
                <a:lnTo>
                  <a:pt x="4916282" y="1298389"/>
                </a:lnTo>
                <a:lnTo>
                  <a:pt x="4869292" y="1243349"/>
                </a:lnTo>
                <a:lnTo>
                  <a:pt x="4842860" y="1215276"/>
                </a:lnTo>
                <a:lnTo>
                  <a:pt x="4794413" y="1165728"/>
                </a:lnTo>
                <a:lnTo>
                  <a:pt x="4742167" y="1115063"/>
                </a:lnTo>
                <a:lnTo>
                  <a:pt x="4711887" y="1087178"/>
                </a:lnTo>
                <a:lnTo>
                  <a:pt x="4678839" y="1057841"/>
                </a:lnTo>
                <a:lnTo>
                  <a:pt x="4643025" y="1027240"/>
                </a:lnTo>
                <a:lnTo>
                  <a:pt x="4604448" y="995562"/>
                </a:lnTo>
                <a:lnTo>
                  <a:pt x="4563110" y="962994"/>
                </a:lnTo>
                <a:lnTo>
                  <a:pt x="4519012" y="929724"/>
                </a:lnTo>
                <a:lnTo>
                  <a:pt x="4472158" y="895940"/>
                </a:lnTo>
                <a:lnTo>
                  <a:pt x="4422550" y="861828"/>
                </a:lnTo>
                <a:lnTo>
                  <a:pt x="4370189" y="827576"/>
                </a:lnTo>
                <a:lnTo>
                  <a:pt x="4315078" y="793371"/>
                </a:lnTo>
                <a:lnTo>
                  <a:pt x="4257219" y="759401"/>
                </a:lnTo>
                <a:lnTo>
                  <a:pt x="4196615" y="725854"/>
                </a:lnTo>
                <a:lnTo>
                  <a:pt x="4085409" y="667382"/>
                </a:lnTo>
                <a:lnTo>
                  <a:pt x="3961064" y="604174"/>
                </a:lnTo>
                <a:lnTo>
                  <a:pt x="3826340" y="538176"/>
                </a:lnTo>
                <a:lnTo>
                  <a:pt x="3732120" y="493587"/>
                </a:lnTo>
                <a:lnTo>
                  <a:pt x="3635331" y="449197"/>
                </a:lnTo>
                <a:lnTo>
                  <a:pt x="3536790" y="405584"/>
                </a:lnTo>
                <a:lnTo>
                  <a:pt x="3437316" y="363322"/>
                </a:lnTo>
                <a:lnTo>
                  <a:pt x="3428093" y="359538"/>
                </a:lnTo>
                <a:lnTo>
                  <a:pt x="217507" y="359538"/>
                </a:lnTo>
                <a:lnTo>
                  <a:pt x="191477" y="353175"/>
                </a:lnTo>
                <a:close/>
              </a:path>
              <a:path w="4951095" h="1384935">
                <a:moveTo>
                  <a:pt x="3370186" y="335964"/>
                </a:moveTo>
                <a:lnTo>
                  <a:pt x="285015" y="335964"/>
                </a:lnTo>
                <a:lnTo>
                  <a:pt x="275212" y="341917"/>
                </a:lnTo>
                <a:lnTo>
                  <a:pt x="250408" y="353109"/>
                </a:lnTo>
                <a:lnTo>
                  <a:pt x="217507" y="359538"/>
                </a:lnTo>
                <a:lnTo>
                  <a:pt x="3428093" y="359538"/>
                </a:lnTo>
                <a:lnTo>
                  <a:pt x="3387484" y="342878"/>
                </a:lnTo>
                <a:lnTo>
                  <a:pt x="3370186" y="335964"/>
                </a:lnTo>
                <a:close/>
              </a:path>
              <a:path w="4951095" h="1384935">
                <a:moveTo>
                  <a:pt x="944262" y="0"/>
                </a:moveTo>
                <a:lnTo>
                  <a:pt x="897191" y="538"/>
                </a:lnTo>
                <a:lnTo>
                  <a:pt x="850590" y="2013"/>
                </a:lnTo>
                <a:lnTo>
                  <a:pt x="804445" y="4494"/>
                </a:lnTo>
                <a:lnTo>
                  <a:pt x="748905" y="8945"/>
                </a:lnTo>
                <a:lnTo>
                  <a:pt x="691710" y="15041"/>
                </a:lnTo>
                <a:lnTo>
                  <a:pt x="633411" y="22610"/>
                </a:lnTo>
                <a:lnTo>
                  <a:pt x="574555" y="31481"/>
                </a:lnTo>
                <a:lnTo>
                  <a:pt x="515692" y="41484"/>
                </a:lnTo>
                <a:lnTo>
                  <a:pt x="457371" y="52446"/>
                </a:lnTo>
                <a:lnTo>
                  <a:pt x="400139" y="64197"/>
                </a:lnTo>
                <a:lnTo>
                  <a:pt x="344547" y="76566"/>
                </a:lnTo>
                <a:lnTo>
                  <a:pt x="291142" y="89382"/>
                </a:lnTo>
                <a:lnTo>
                  <a:pt x="240474" y="102472"/>
                </a:lnTo>
                <a:lnTo>
                  <a:pt x="193091" y="115667"/>
                </a:lnTo>
                <a:lnTo>
                  <a:pt x="149542" y="128795"/>
                </a:lnTo>
                <a:lnTo>
                  <a:pt x="110376" y="141685"/>
                </a:lnTo>
                <a:lnTo>
                  <a:pt x="47389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191477" y="353175"/>
                </a:lnTo>
                <a:lnTo>
                  <a:pt x="285015" y="335964"/>
                </a:lnTo>
                <a:lnTo>
                  <a:pt x="3370186" y="335964"/>
                </a:lnTo>
                <a:lnTo>
                  <a:pt x="3288142" y="303725"/>
                </a:lnTo>
                <a:lnTo>
                  <a:pt x="3238837" y="285159"/>
                </a:lnTo>
                <a:lnTo>
                  <a:pt x="3189911" y="267363"/>
                </a:lnTo>
                <a:lnTo>
                  <a:pt x="3141467" y="250409"/>
                </a:lnTo>
                <a:lnTo>
                  <a:pt x="3093607" y="234369"/>
                </a:lnTo>
                <a:lnTo>
                  <a:pt x="3046434" y="219315"/>
                </a:lnTo>
                <a:lnTo>
                  <a:pt x="3000049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2" y="167276"/>
                </a:lnTo>
                <a:lnTo>
                  <a:pt x="2802488" y="156413"/>
                </a:lnTo>
                <a:lnTo>
                  <a:pt x="2751614" y="146604"/>
                </a:lnTo>
                <a:lnTo>
                  <a:pt x="2700705" y="137780"/>
                </a:lnTo>
                <a:lnTo>
                  <a:pt x="2649795" y="129867"/>
                </a:lnTo>
                <a:lnTo>
                  <a:pt x="2598918" y="122794"/>
                </a:lnTo>
                <a:lnTo>
                  <a:pt x="2548108" y="116489"/>
                </a:lnTo>
                <a:lnTo>
                  <a:pt x="2497400" y="110881"/>
                </a:lnTo>
                <a:lnTo>
                  <a:pt x="2446827" y="105898"/>
                </a:lnTo>
                <a:lnTo>
                  <a:pt x="2346225" y="97521"/>
                </a:lnTo>
                <a:lnTo>
                  <a:pt x="1862971" y="68777"/>
                </a:lnTo>
                <a:lnTo>
                  <a:pt x="1660063" y="51605"/>
                </a:lnTo>
                <a:lnTo>
                  <a:pt x="1288036" y="16575"/>
                </a:lnTo>
                <a:lnTo>
                  <a:pt x="1187132" y="8907"/>
                </a:lnTo>
                <a:lnTo>
                  <a:pt x="1137511" y="5812"/>
                </a:lnTo>
                <a:lnTo>
                  <a:pt x="1088427" y="3304"/>
                </a:lnTo>
                <a:lnTo>
                  <a:pt x="1039867" y="1453"/>
                </a:lnTo>
                <a:lnTo>
                  <a:pt x="991816" y="328"/>
                </a:lnTo>
                <a:lnTo>
                  <a:pt x="944262" y="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6324" y="146489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26265" y="365174"/>
                </a:moveTo>
                <a:lnTo>
                  <a:pt x="172438" y="366343"/>
                </a:lnTo>
                <a:lnTo>
                  <a:pt x="218670" y="367517"/>
                </a:lnTo>
                <a:lnTo>
                  <a:pt x="265008" y="368710"/>
                </a:lnTo>
                <a:lnTo>
                  <a:pt x="311498" y="369939"/>
                </a:lnTo>
                <a:lnTo>
                  <a:pt x="358189" y="371220"/>
                </a:lnTo>
                <a:lnTo>
                  <a:pt x="405127" y="372567"/>
                </a:lnTo>
                <a:lnTo>
                  <a:pt x="452360" y="373996"/>
                </a:lnTo>
                <a:lnTo>
                  <a:pt x="499935" y="375523"/>
                </a:lnTo>
                <a:lnTo>
                  <a:pt x="547900" y="377164"/>
                </a:lnTo>
                <a:lnTo>
                  <a:pt x="596301" y="378935"/>
                </a:lnTo>
                <a:lnTo>
                  <a:pt x="645186" y="380850"/>
                </a:lnTo>
                <a:lnTo>
                  <a:pt x="694602" y="382925"/>
                </a:lnTo>
                <a:lnTo>
                  <a:pt x="744597" y="385176"/>
                </a:lnTo>
                <a:lnTo>
                  <a:pt x="795217" y="387619"/>
                </a:lnTo>
                <a:lnTo>
                  <a:pt x="846509" y="390270"/>
                </a:lnTo>
                <a:lnTo>
                  <a:pt x="898522" y="393143"/>
                </a:lnTo>
                <a:lnTo>
                  <a:pt x="951303" y="396254"/>
                </a:lnTo>
                <a:lnTo>
                  <a:pt x="1004898" y="399620"/>
                </a:lnTo>
                <a:lnTo>
                  <a:pt x="1059355" y="403255"/>
                </a:lnTo>
                <a:lnTo>
                  <a:pt x="1114721" y="407176"/>
                </a:lnTo>
                <a:lnTo>
                  <a:pt x="1171043" y="411397"/>
                </a:lnTo>
                <a:lnTo>
                  <a:pt x="1228369" y="415935"/>
                </a:lnTo>
                <a:lnTo>
                  <a:pt x="1286746" y="420805"/>
                </a:lnTo>
                <a:lnTo>
                  <a:pt x="1346221" y="426023"/>
                </a:lnTo>
                <a:lnTo>
                  <a:pt x="1406842" y="431604"/>
                </a:lnTo>
                <a:lnTo>
                  <a:pt x="1468655" y="437564"/>
                </a:lnTo>
                <a:lnTo>
                  <a:pt x="1511909" y="441651"/>
                </a:lnTo>
                <a:lnTo>
                  <a:pt x="1556210" y="445698"/>
                </a:lnTo>
                <a:lnTo>
                  <a:pt x="1601502" y="449721"/>
                </a:lnTo>
                <a:lnTo>
                  <a:pt x="1647727" y="453733"/>
                </a:lnTo>
                <a:lnTo>
                  <a:pt x="1694830" y="457747"/>
                </a:lnTo>
                <a:lnTo>
                  <a:pt x="1742755" y="461779"/>
                </a:lnTo>
                <a:lnTo>
                  <a:pt x="1791446" y="465840"/>
                </a:lnTo>
                <a:lnTo>
                  <a:pt x="1840845" y="469947"/>
                </a:lnTo>
                <a:lnTo>
                  <a:pt x="1890898" y="474111"/>
                </a:lnTo>
                <a:lnTo>
                  <a:pt x="1941547" y="478348"/>
                </a:lnTo>
                <a:lnTo>
                  <a:pt x="1992737" y="482671"/>
                </a:lnTo>
                <a:lnTo>
                  <a:pt x="2044411" y="487093"/>
                </a:lnTo>
                <a:lnTo>
                  <a:pt x="2096513" y="491630"/>
                </a:lnTo>
                <a:lnTo>
                  <a:pt x="2148987" y="496294"/>
                </a:lnTo>
                <a:lnTo>
                  <a:pt x="2201777" y="501100"/>
                </a:lnTo>
                <a:lnTo>
                  <a:pt x="2254825" y="506062"/>
                </a:lnTo>
                <a:lnTo>
                  <a:pt x="2308077" y="511193"/>
                </a:lnTo>
                <a:lnTo>
                  <a:pt x="2361475" y="516507"/>
                </a:lnTo>
                <a:lnTo>
                  <a:pt x="2414964" y="522019"/>
                </a:lnTo>
                <a:lnTo>
                  <a:pt x="2468487" y="527741"/>
                </a:lnTo>
                <a:lnTo>
                  <a:pt x="2521989" y="533689"/>
                </a:lnTo>
                <a:lnTo>
                  <a:pt x="2575412" y="539875"/>
                </a:lnTo>
                <a:lnTo>
                  <a:pt x="2628700" y="546315"/>
                </a:lnTo>
                <a:lnTo>
                  <a:pt x="2681798" y="553020"/>
                </a:lnTo>
                <a:lnTo>
                  <a:pt x="2734649" y="560007"/>
                </a:lnTo>
                <a:lnTo>
                  <a:pt x="2787197" y="567287"/>
                </a:lnTo>
                <a:lnTo>
                  <a:pt x="2839386" y="574876"/>
                </a:lnTo>
                <a:lnTo>
                  <a:pt x="2891159" y="582787"/>
                </a:lnTo>
                <a:lnTo>
                  <a:pt x="2942460" y="591035"/>
                </a:lnTo>
                <a:lnTo>
                  <a:pt x="2993233" y="599632"/>
                </a:lnTo>
                <a:lnTo>
                  <a:pt x="3043422" y="608593"/>
                </a:lnTo>
                <a:lnTo>
                  <a:pt x="3092970" y="617932"/>
                </a:lnTo>
                <a:lnTo>
                  <a:pt x="3141821" y="627662"/>
                </a:lnTo>
                <a:lnTo>
                  <a:pt x="3189919" y="637798"/>
                </a:lnTo>
                <a:lnTo>
                  <a:pt x="3237207" y="648353"/>
                </a:lnTo>
                <a:lnTo>
                  <a:pt x="3283631" y="659342"/>
                </a:lnTo>
                <a:lnTo>
                  <a:pt x="3329132" y="670777"/>
                </a:lnTo>
                <a:lnTo>
                  <a:pt x="3373655" y="682674"/>
                </a:lnTo>
                <a:lnTo>
                  <a:pt x="3426165" y="697902"/>
                </a:lnTo>
                <a:lnTo>
                  <a:pt x="3479099" y="714693"/>
                </a:lnTo>
                <a:lnTo>
                  <a:pt x="3532365" y="732931"/>
                </a:lnTo>
                <a:lnTo>
                  <a:pt x="3585874" y="752497"/>
                </a:lnTo>
                <a:lnTo>
                  <a:pt x="3639536" y="773272"/>
                </a:lnTo>
                <a:lnTo>
                  <a:pt x="3693260" y="795140"/>
                </a:lnTo>
                <a:lnTo>
                  <a:pt x="3746956" y="817983"/>
                </a:lnTo>
                <a:lnTo>
                  <a:pt x="3800534" y="841682"/>
                </a:lnTo>
                <a:lnTo>
                  <a:pt x="3853904" y="866119"/>
                </a:lnTo>
                <a:lnTo>
                  <a:pt x="3906975" y="891177"/>
                </a:lnTo>
                <a:lnTo>
                  <a:pt x="3959657" y="916738"/>
                </a:lnTo>
                <a:lnTo>
                  <a:pt x="4011860" y="942684"/>
                </a:lnTo>
                <a:lnTo>
                  <a:pt x="4063494" y="968897"/>
                </a:lnTo>
                <a:lnTo>
                  <a:pt x="4114468" y="995258"/>
                </a:lnTo>
                <a:lnTo>
                  <a:pt x="4164693" y="1021651"/>
                </a:lnTo>
                <a:lnTo>
                  <a:pt x="4214078" y="1047958"/>
                </a:lnTo>
                <a:lnTo>
                  <a:pt x="4262532" y="1074059"/>
                </a:lnTo>
                <a:lnTo>
                  <a:pt x="4309967" y="1099838"/>
                </a:lnTo>
                <a:lnTo>
                  <a:pt x="4356290" y="1125177"/>
                </a:lnTo>
                <a:lnTo>
                  <a:pt x="4401413" y="1149957"/>
                </a:lnTo>
                <a:lnTo>
                  <a:pt x="4445244" y="1174061"/>
                </a:lnTo>
                <a:lnTo>
                  <a:pt x="4487695" y="1197371"/>
                </a:lnTo>
                <a:lnTo>
                  <a:pt x="4528673" y="1219769"/>
                </a:lnTo>
                <a:lnTo>
                  <a:pt x="4568090" y="1241137"/>
                </a:lnTo>
                <a:lnTo>
                  <a:pt x="4605855" y="1261357"/>
                </a:lnTo>
                <a:lnTo>
                  <a:pt x="4641878" y="1280311"/>
                </a:lnTo>
                <a:lnTo>
                  <a:pt x="4676068" y="1297882"/>
                </a:lnTo>
                <a:lnTo>
                  <a:pt x="4738591" y="1328400"/>
                </a:lnTo>
                <a:lnTo>
                  <a:pt x="4792701" y="1351970"/>
                </a:lnTo>
                <a:lnTo>
                  <a:pt x="4869054" y="1377076"/>
                </a:lnTo>
                <a:lnTo>
                  <a:pt x="4907392" y="1384484"/>
                </a:lnTo>
                <a:lnTo>
                  <a:pt x="4932818" y="1384051"/>
                </a:lnTo>
                <a:lnTo>
                  <a:pt x="4946762" y="1376752"/>
                </a:lnTo>
                <a:lnTo>
                  <a:pt x="4950651" y="1363562"/>
                </a:lnTo>
                <a:lnTo>
                  <a:pt x="4945915" y="1345455"/>
                </a:lnTo>
                <a:lnTo>
                  <a:pt x="4916282" y="1298389"/>
                </a:lnTo>
                <a:lnTo>
                  <a:pt x="4869292" y="1243349"/>
                </a:lnTo>
                <a:lnTo>
                  <a:pt x="4842860" y="1215276"/>
                </a:lnTo>
                <a:lnTo>
                  <a:pt x="4794413" y="1165728"/>
                </a:lnTo>
                <a:lnTo>
                  <a:pt x="4742167" y="1115063"/>
                </a:lnTo>
                <a:lnTo>
                  <a:pt x="4711887" y="1087178"/>
                </a:lnTo>
                <a:lnTo>
                  <a:pt x="4678839" y="1057841"/>
                </a:lnTo>
                <a:lnTo>
                  <a:pt x="4643025" y="1027240"/>
                </a:lnTo>
                <a:lnTo>
                  <a:pt x="4604448" y="995562"/>
                </a:lnTo>
                <a:lnTo>
                  <a:pt x="4563110" y="962994"/>
                </a:lnTo>
                <a:lnTo>
                  <a:pt x="4519012" y="929724"/>
                </a:lnTo>
                <a:lnTo>
                  <a:pt x="4472158" y="895940"/>
                </a:lnTo>
                <a:lnTo>
                  <a:pt x="4422550" y="861828"/>
                </a:lnTo>
                <a:lnTo>
                  <a:pt x="4370189" y="827576"/>
                </a:lnTo>
                <a:lnTo>
                  <a:pt x="4315078" y="793371"/>
                </a:lnTo>
                <a:lnTo>
                  <a:pt x="4257219" y="759401"/>
                </a:lnTo>
                <a:lnTo>
                  <a:pt x="4196615" y="725854"/>
                </a:lnTo>
                <a:lnTo>
                  <a:pt x="4161177" y="707009"/>
                </a:lnTo>
                <a:lnTo>
                  <a:pt x="4124074" y="687494"/>
                </a:lnTo>
                <a:lnTo>
                  <a:pt x="4085409" y="667382"/>
                </a:lnTo>
                <a:lnTo>
                  <a:pt x="4045285" y="646743"/>
                </a:lnTo>
                <a:lnTo>
                  <a:pt x="4003802" y="625649"/>
                </a:lnTo>
                <a:lnTo>
                  <a:pt x="3961064" y="604174"/>
                </a:lnTo>
                <a:lnTo>
                  <a:pt x="3917173" y="582389"/>
                </a:lnTo>
                <a:lnTo>
                  <a:pt x="3872231" y="560366"/>
                </a:lnTo>
                <a:lnTo>
                  <a:pt x="3826340" y="538176"/>
                </a:lnTo>
                <a:lnTo>
                  <a:pt x="3779602" y="515893"/>
                </a:lnTo>
                <a:lnTo>
                  <a:pt x="3732120" y="493587"/>
                </a:lnTo>
                <a:lnTo>
                  <a:pt x="3683995" y="471331"/>
                </a:lnTo>
                <a:lnTo>
                  <a:pt x="3635331" y="449197"/>
                </a:lnTo>
                <a:lnTo>
                  <a:pt x="3586228" y="427258"/>
                </a:lnTo>
                <a:lnTo>
                  <a:pt x="3536790" y="405584"/>
                </a:lnTo>
                <a:lnTo>
                  <a:pt x="3487119" y="384248"/>
                </a:lnTo>
                <a:lnTo>
                  <a:pt x="3437316" y="363322"/>
                </a:lnTo>
                <a:lnTo>
                  <a:pt x="3387484" y="342878"/>
                </a:lnTo>
                <a:lnTo>
                  <a:pt x="3337726" y="322988"/>
                </a:lnTo>
                <a:lnTo>
                  <a:pt x="3288142" y="303725"/>
                </a:lnTo>
                <a:lnTo>
                  <a:pt x="3238837" y="285159"/>
                </a:lnTo>
                <a:lnTo>
                  <a:pt x="3189911" y="267363"/>
                </a:lnTo>
                <a:lnTo>
                  <a:pt x="3141467" y="250409"/>
                </a:lnTo>
                <a:lnTo>
                  <a:pt x="3093607" y="234369"/>
                </a:lnTo>
                <a:lnTo>
                  <a:pt x="3046434" y="219315"/>
                </a:lnTo>
                <a:lnTo>
                  <a:pt x="3000049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2" y="167276"/>
                </a:lnTo>
                <a:lnTo>
                  <a:pt x="2802488" y="156413"/>
                </a:lnTo>
                <a:lnTo>
                  <a:pt x="2751614" y="146604"/>
                </a:lnTo>
                <a:lnTo>
                  <a:pt x="2700705" y="137780"/>
                </a:lnTo>
                <a:lnTo>
                  <a:pt x="2649795" y="129867"/>
                </a:lnTo>
                <a:lnTo>
                  <a:pt x="2598918" y="122794"/>
                </a:lnTo>
                <a:lnTo>
                  <a:pt x="2548108" y="116489"/>
                </a:lnTo>
                <a:lnTo>
                  <a:pt x="2497400" y="110881"/>
                </a:lnTo>
                <a:lnTo>
                  <a:pt x="2446827" y="105898"/>
                </a:lnTo>
                <a:lnTo>
                  <a:pt x="2396424" y="101469"/>
                </a:lnTo>
                <a:lnTo>
                  <a:pt x="2346225" y="97521"/>
                </a:lnTo>
                <a:lnTo>
                  <a:pt x="2296264" y="93984"/>
                </a:lnTo>
                <a:lnTo>
                  <a:pt x="2246576" y="90785"/>
                </a:lnTo>
                <a:lnTo>
                  <a:pt x="2197194" y="87852"/>
                </a:lnTo>
                <a:lnTo>
                  <a:pt x="2148152" y="85115"/>
                </a:lnTo>
                <a:lnTo>
                  <a:pt x="2099486" y="82502"/>
                </a:lnTo>
                <a:lnTo>
                  <a:pt x="2051228" y="79940"/>
                </a:lnTo>
                <a:lnTo>
                  <a:pt x="2003414" y="77358"/>
                </a:lnTo>
                <a:lnTo>
                  <a:pt x="1956077" y="74685"/>
                </a:lnTo>
                <a:lnTo>
                  <a:pt x="1909251" y="71848"/>
                </a:lnTo>
                <a:lnTo>
                  <a:pt x="1862971" y="68777"/>
                </a:lnTo>
                <a:lnTo>
                  <a:pt x="1817271" y="65400"/>
                </a:lnTo>
                <a:lnTo>
                  <a:pt x="1772185" y="61644"/>
                </a:lnTo>
                <a:lnTo>
                  <a:pt x="1715782" y="56716"/>
                </a:lnTo>
                <a:lnTo>
                  <a:pt x="1660063" y="51605"/>
                </a:lnTo>
                <a:lnTo>
                  <a:pt x="1605013" y="46381"/>
                </a:lnTo>
                <a:lnTo>
                  <a:pt x="1550620" y="41114"/>
                </a:lnTo>
                <a:lnTo>
                  <a:pt x="1496870" y="35873"/>
                </a:lnTo>
                <a:lnTo>
                  <a:pt x="1443750" y="30728"/>
                </a:lnTo>
                <a:lnTo>
                  <a:pt x="1391246" y="25751"/>
                </a:lnTo>
                <a:lnTo>
                  <a:pt x="1339346" y="21010"/>
                </a:lnTo>
                <a:lnTo>
                  <a:pt x="1288036" y="16575"/>
                </a:lnTo>
                <a:lnTo>
                  <a:pt x="1237302" y="12518"/>
                </a:lnTo>
                <a:lnTo>
                  <a:pt x="1187132" y="8907"/>
                </a:lnTo>
                <a:lnTo>
                  <a:pt x="1137511" y="5812"/>
                </a:lnTo>
                <a:lnTo>
                  <a:pt x="1088427" y="3304"/>
                </a:lnTo>
                <a:lnTo>
                  <a:pt x="1039867" y="1453"/>
                </a:lnTo>
                <a:lnTo>
                  <a:pt x="991816" y="328"/>
                </a:lnTo>
                <a:lnTo>
                  <a:pt x="944262" y="0"/>
                </a:lnTo>
                <a:lnTo>
                  <a:pt x="897191" y="538"/>
                </a:lnTo>
                <a:lnTo>
                  <a:pt x="850590" y="2013"/>
                </a:lnTo>
                <a:lnTo>
                  <a:pt x="804445" y="4494"/>
                </a:lnTo>
                <a:lnTo>
                  <a:pt x="748905" y="8945"/>
                </a:lnTo>
                <a:lnTo>
                  <a:pt x="691710" y="15041"/>
                </a:lnTo>
                <a:lnTo>
                  <a:pt x="633411" y="22610"/>
                </a:lnTo>
                <a:lnTo>
                  <a:pt x="574555" y="31481"/>
                </a:lnTo>
                <a:lnTo>
                  <a:pt x="515692" y="41484"/>
                </a:lnTo>
                <a:lnTo>
                  <a:pt x="457371" y="52446"/>
                </a:lnTo>
                <a:lnTo>
                  <a:pt x="400139" y="64197"/>
                </a:lnTo>
                <a:lnTo>
                  <a:pt x="344547" y="76566"/>
                </a:lnTo>
                <a:lnTo>
                  <a:pt x="291142" y="89382"/>
                </a:lnTo>
                <a:lnTo>
                  <a:pt x="240474" y="102472"/>
                </a:lnTo>
                <a:lnTo>
                  <a:pt x="193091" y="115667"/>
                </a:lnTo>
                <a:lnTo>
                  <a:pt x="149542" y="128795"/>
                </a:lnTo>
                <a:lnTo>
                  <a:pt x="110376" y="141685"/>
                </a:lnTo>
                <a:lnTo>
                  <a:pt x="47389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217507" y="359538"/>
                </a:lnTo>
                <a:lnTo>
                  <a:pt x="250408" y="353109"/>
                </a:lnTo>
                <a:lnTo>
                  <a:pt x="275212" y="341917"/>
                </a:lnTo>
                <a:lnTo>
                  <a:pt x="285015" y="335964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812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497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0370" y="1718310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85322" y="245658"/>
                </a:lnTo>
                <a:lnTo>
                  <a:pt x="136720" y="392874"/>
                </a:lnTo>
                <a:lnTo>
                  <a:pt x="171136" y="490879"/>
                </a:lnTo>
                <a:lnTo>
                  <a:pt x="205710" y="588735"/>
                </a:lnTo>
                <a:lnTo>
                  <a:pt x="223065" y="637597"/>
                </a:lnTo>
                <a:lnTo>
                  <a:pt x="240472" y="686411"/>
                </a:lnTo>
                <a:lnTo>
                  <a:pt x="257934" y="735172"/>
                </a:lnTo>
                <a:lnTo>
                  <a:pt x="275454" y="783876"/>
                </a:lnTo>
                <a:lnTo>
                  <a:pt x="293038" y="832519"/>
                </a:lnTo>
                <a:lnTo>
                  <a:pt x="310689" y="881097"/>
                </a:lnTo>
                <a:lnTo>
                  <a:pt x="328410" y="929607"/>
                </a:lnTo>
                <a:lnTo>
                  <a:pt x="346206" y="978044"/>
                </a:lnTo>
                <a:lnTo>
                  <a:pt x="364081" y="1026405"/>
                </a:lnTo>
                <a:lnTo>
                  <a:pt x="382038" y="1074686"/>
                </a:lnTo>
                <a:lnTo>
                  <a:pt x="400082" y="1122882"/>
                </a:lnTo>
                <a:lnTo>
                  <a:pt x="418216" y="1170990"/>
                </a:lnTo>
                <a:lnTo>
                  <a:pt x="436445" y="1219005"/>
                </a:lnTo>
                <a:lnTo>
                  <a:pt x="454772" y="1266925"/>
                </a:lnTo>
                <a:lnTo>
                  <a:pt x="473201" y="1314744"/>
                </a:lnTo>
                <a:lnTo>
                  <a:pt x="491736" y="1362460"/>
                </a:lnTo>
                <a:lnTo>
                  <a:pt x="510382" y="1410067"/>
                </a:lnTo>
                <a:lnTo>
                  <a:pt x="529141" y="1457563"/>
                </a:lnTo>
                <a:lnTo>
                  <a:pt x="548019" y="1504943"/>
                </a:lnTo>
                <a:lnTo>
                  <a:pt x="567018" y="1552203"/>
                </a:lnTo>
                <a:lnTo>
                  <a:pt x="586144" y="1599340"/>
                </a:lnTo>
                <a:lnTo>
                  <a:pt x="605399" y="1646349"/>
                </a:lnTo>
                <a:lnTo>
                  <a:pt x="624788" y="1693226"/>
                </a:lnTo>
                <a:lnTo>
                  <a:pt x="644314" y="1739968"/>
                </a:lnTo>
                <a:lnTo>
                  <a:pt x="663982" y="1786570"/>
                </a:lnTo>
                <a:lnTo>
                  <a:pt x="683796" y="1833030"/>
                </a:lnTo>
                <a:lnTo>
                  <a:pt x="703759" y="1879342"/>
                </a:lnTo>
                <a:lnTo>
                  <a:pt x="723875" y="1925502"/>
                </a:lnTo>
                <a:lnTo>
                  <a:pt x="744149" y="1971508"/>
                </a:lnTo>
                <a:lnTo>
                  <a:pt x="764584" y="2017354"/>
                </a:lnTo>
                <a:lnTo>
                  <a:pt x="785184" y="2063038"/>
                </a:lnTo>
                <a:lnTo>
                  <a:pt x="805953" y="2108555"/>
                </a:lnTo>
                <a:lnTo>
                  <a:pt x="826895" y="2153900"/>
                </a:lnTo>
                <a:lnTo>
                  <a:pt x="848015" y="2199072"/>
                </a:lnTo>
                <a:lnTo>
                  <a:pt x="869315" y="2244064"/>
                </a:lnTo>
                <a:lnTo>
                  <a:pt x="890800" y="2288873"/>
                </a:lnTo>
                <a:lnTo>
                  <a:pt x="912474" y="2333496"/>
                </a:lnTo>
                <a:lnTo>
                  <a:pt x="934340" y="2377929"/>
                </a:lnTo>
                <a:lnTo>
                  <a:pt x="956403" y="2422167"/>
                </a:lnTo>
                <a:lnTo>
                  <a:pt x="978667" y="2466207"/>
                </a:lnTo>
                <a:lnTo>
                  <a:pt x="1001135" y="2510044"/>
                </a:lnTo>
                <a:lnTo>
                  <a:pt x="1023812" y="2553675"/>
                </a:lnTo>
                <a:lnTo>
                  <a:pt x="1046701" y="2597096"/>
                </a:lnTo>
                <a:lnTo>
                  <a:pt x="1069806" y="2640303"/>
                </a:lnTo>
                <a:lnTo>
                  <a:pt x="1093132" y="2683292"/>
                </a:lnTo>
                <a:lnTo>
                  <a:pt x="1116682" y="2726059"/>
                </a:lnTo>
                <a:lnTo>
                  <a:pt x="1140459" y="2768600"/>
                </a:lnTo>
                <a:lnTo>
                  <a:pt x="1602561" y="3471386"/>
                </a:lnTo>
                <a:lnTo>
                  <a:pt x="2159793" y="4202747"/>
                </a:lnTo>
                <a:lnTo>
                  <a:pt x="2628681" y="4777422"/>
                </a:lnTo>
                <a:lnTo>
                  <a:pt x="2825750" y="5010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0370" y="1718310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17048" y="49142"/>
                </a:lnTo>
                <a:lnTo>
                  <a:pt x="34101" y="98284"/>
                </a:lnTo>
                <a:lnTo>
                  <a:pt x="51162" y="147419"/>
                </a:lnTo>
                <a:lnTo>
                  <a:pt x="68234" y="196545"/>
                </a:lnTo>
                <a:lnTo>
                  <a:pt x="85322" y="245658"/>
                </a:lnTo>
                <a:lnTo>
                  <a:pt x="102430" y="294753"/>
                </a:lnTo>
                <a:lnTo>
                  <a:pt x="119561" y="343826"/>
                </a:lnTo>
                <a:lnTo>
                  <a:pt x="136720" y="392874"/>
                </a:lnTo>
                <a:lnTo>
                  <a:pt x="153911" y="441893"/>
                </a:lnTo>
                <a:lnTo>
                  <a:pt x="171136" y="490879"/>
                </a:lnTo>
                <a:lnTo>
                  <a:pt x="188401" y="539827"/>
                </a:lnTo>
                <a:lnTo>
                  <a:pt x="205710" y="588735"/>
                </a:lnTo>
                <a:lnTo>
                  <a:pt x="223065" y="637597"/>
                </a:lnTo>
                <a:lnTo>
                  <a:pt x="240472" y="686411"/>
                </a:lnTo>
                <a:lnTo>
                  <a:pt x="257934" y="735172"/>
                </a:lnTo>
                <a:lnTo>
                  <a:pt x="275454" y="783876"/>
                </a:lnTo>
                <a:lnTo>
                  <a:pt x="293038" y="832519"/>
                </a:lnTo>
                <a:lnTo>
                  <a:pt x="310689" y="881097"/>
                </a:lnTo>
                <a:lnTo>
                  <a:pt x="328410" y="929607"/>
                </a:lnTo>
                <a:lnTo>
                  <a:pt x="346206" y="978044"/>
                </a:lnTo>
                <a:lnTo>
                  <a:pt x="364081" y="1026405"/>
                </a:lnTo>
                <a:lnTo>
                  <a:pt x="382038" y="1074686"/>
                </a:lnTo>
                <a:lnTo>
                  <a:pt x="400082" y="1122882"/>
                </a:lnTo>
                <a:lnTo>
                  <a:pt x="418216" y="1170990"/>
                </a:lnTo>
                <a:lnTo>
                  <a:pt x="436445" y="1219005"/>
                </a:lnTo>
                <a:lnTo>
                  <a:pt x="454772" y="1266925"/>
                </a:lnTo>
                <a:lnTo>
                  <a:pt x="473201" y="1314744"/>
                </a:lnTo>
                <a:lnTo>
                  <a:pt x="491736" y="1362460"/>
                </a:lnTo>
                <a:lnTo>
                  <a:pt x="510382" y="1410067"/>
                </a:lnTo>
                <a:lnTo>
                  <a:pt x="529141" y="1457563"/>
                </a:lnTo>
                <a:lnTo>
                  <a:pt x="548019" y="1504943"/>
                </a:lnTo>
                <a:lnTo>
                  <a:pt x="567018" y="1552203"/>
                </a:lnTo>
                <a:lnTo>
                  <a:pt x="586144" y="1599340"/>
                </a:lnTo>
                <a:lnTo>
                  <a:pt x="605399" y="1646349"/>
                </a:lnTo>
                <a:lnTo>
                  <a:pt x="624788" y="1693226"/>
                </a:lnTo>
                <a:lnTo>
                  <a:pt x="644314" y="1739968"/>
                </a:lnTo>
                <a:lnTo>
                  <a:pt x="663982" y="1786570"/>
                </a:lnTo>
                <a:lnTo>
                  <a:pt x="683796" y="1833030"/>
                </a:lnTo>
                <a:lnTo>
                  <a:pt x="703759" y="1879342"/>
                </a:lnTo>
                <a:lnTo>
                  <a:pt x="723875" y="1925502"/>
                </a:lnTo>
                <a:lnTo>
                  <a:pt x="744149" y="1971508"/>
                </a:lnTo>
                <a:lnTo>
                  <a:pt x="764584" y="2017354"/>
                </a:lnTo>
                <a:lnTo>
                  <a:pt x="785184" y="2063038"/>
                </a:lnTo>
                <a:lnTo>
                  <a:pt x="805953" y="2108555"/>
                </a:lnTo>
                <a:lnTo>
                  <a:pt x="826895" y="2153900"/>
                </a:lnTo>
                <a:lnTo>
                  <a:pt x="848015" y="2199072"/>
                </a:lnTo>
                <a:lnTo>
                  <a:pt x="869315" y="2244064"/>
                </a:lnTo>
                <a:lnTo>
                  <a:pt x="890800" y="2288873"/>
                </a:lnTo>
                <a:lnTo>
                  <a:pt x="912474" y="2333496"/>
                </a:lnTo>
                <a:lnTo>
                  <a:pt x="934340" y="2377929"/>
                </a:lnTo>
                <a:lnTo>
                  <a:pt x="956403" y="2422167"/>
                </a:lnTo>
                <a:lnTo>
                  <a:pt x="978667" y="2466207"/>
                </a:lnTo>
                <a:lnTo>
                  <a:pt x="1001135" y="2510044"/>
                </a:lnTo>
                <a:lnTo>
                  <a:pt x="1023812" y="2553675"/>
                </a:lnTo>
                <a:lnTo>
                  <a:pt x="1046701" y="2597096"/>
                </a:lnTo>
                <a:lnTo>
                  <a:pt x="1069806" y="2640303"/>
                </a:lnTo>
                <a:lnTo>
                  <a:pt x="1093132" y="2683292"/>
                </a:lnTo>
                <a:lnTo>
                  <a:pt x="1116682" y="2726059"/>
                </a:lnTo>
                <a:lnTo>
                  <a:pt x="1140459" y="2768600"/>
                </a:lnTo>
                <a:lnTo>
                  <a:pt x="1602561" y="3471386"/>
                </a:lnTo>
                <a:lnTo>
                  <a:pt x="2159793" y="4202747"/>
                </a:lnTo>
                <a:lnTo>
                  <a:pt x="2628681" y="4777422"/>
                </a:lnTo>
                <a:lnTo>
                  <a:pt x="2825750" y="501015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0370" y="1718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6119" y="6728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7979" y="1697989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85323" y="245658"/>
                </a:lnTo>
                <a:lnTo>
                  <a:pt x="136723" y="392874"/>
                </a:lnTo>
                <a:lnTo>
                  <a:pt x="171143" y="490879"/>
                </a:lnTo>
                <a:lnTo>
                  <a:pt x="205720" y="588735"/>
                </a:lnTo>
                <a:lnTo>
                  <a:pt x="223079" y="637597"/>
                </a:lnTo>
                <a:lnTo>
                  <a:pt x="240489" y="686411"/>
                </a:lnTo>
                <a:lnTo>
                  <a:pt x="257955" y="735172"/>
                </a:lnTo>
                <a:lnTo>
                  <a:pt x="275480" y="783876"/>
                </a:lnTo>
                <a:lnTo>
                  <a:pt x="293069" y="832519"/>
                </a:lnTo>
                <a:lnTo>
                  <a:pt x="310725" y="881097"/>
                </a:lnTo>
                <a:lnTo>
                  <a:pt x="328452" y="929607"/>
                </a:lnTo>
                <a:lnTo>
                  <a:pt x="346255" y="978044"/>
                </a:lnTo>
                <a:lnTo>
                  <a:pt x="364138" y="1026405"/>
                </a:lnTo>
                <a:lnTo>
                  <a:pt x="382104" y="1074686"/>
                </a:lnTo>
                <a:lnTo>
                  <a:pt x="400157" y="1122882"/>
                </a:lnTo>
                <a:lnTo>
                  <a:pt x="418301" y="1170990"/>
                </a:lnTo>
                <a:lnTo>
                  <a:pt x="436541" y="1219005"/>
                </a:lnTo>
                <a:lnTo>
                  <a:pt x="454880" y="1266925"/>
                </a:lnTo>
                <a:lnTo>
                  <a:pt x="473323" y="1314744"/>
                </a:lnTo>
                <a:lnTo>
                  <a:pt x="491872" y="1362460"/>
                </a:lnTo>
                <a:lnTo>
                  <a:pt x="510533" y="1410067"/>
                </a:lnTo>
                <a:lnTo>
                  <a:pt x="529308" y="1457563"/>
                </a:lnTo>
                <a:lnTo>
                  <a:pt x="548203" y="1504943"/>
                </a:lnTo>
                <a:lnTo>
                  <a:pt x="567221" y="1552203"/>
                </a:lnTo>
                <a:lnTo>
                  <a:pt x="586366" y="1599340"/>
                </a:lnTo>
                <a:lnTo>
                  <a:pt x="605642" y="1646349"/>
                </a:lnTo>
                <a:lnTo>
                  <a:pt x="625053" y="1693226"/>
                </a:lnTo>
                <a:lnTo>
                  <a:pt x="644603" y="1739968"/>
                </a:lnTo>
                <a:lnTo>
                  <a:pt x="664295" y="1786570"/>
                </a:lnTo>
                <a:lnTo>
                  <a:pt x="684135" y="1833030"/>
                </a:lnTo>
                <a:lnTo>
                  <a:pt x="704125" y="1879342"/>
                </a:lnTo>
                <a:lnTo>
                  <a:pt x="724271" y="1925502"/>
                </a:lnTo>
                <a:lnTo>
                  <a:pt x="744575" y="1971508"/>
                </a:lnTo>
                <a:lnTo>
                  <a:pt x="765042" y="2017354"/>
                </a:lnTo>
                <a:lnTo>
                  <a:pt x="785676" y="2063038"/>
                </a:lnTo>
                <a:lnTo>
                  <a:pt x="806480" y="2108555"/>
                </a:lnTo>
                <a:lnTo>
                  <a:pt x="827459" y="2153900"/>
                </a:lnTo>
                <a:lnTo>
                  <a:pt x="848617" y="2199072"/>
                </a:lnTo>
                <a:lnTo>
                  <a:pt x="869957" y="2244064"/>
                </a:lnTo>
                <a:lnTo>
                  <a:pt x="891484" y="2288873"/>
                </a:lnTo>
                <a:lnTo>
                  <a:pt x="913201" y="2333496"/>
                </a:lnTo>
                <a:lnTo>
                  <a:pt x="935113" y="2377929"/>
                </a:lnTo>
                <a:lnTo>
                  <a:pt x="957224" y="2422167"/>
                </a:lnTo>
                <a:lnTo>
                  <a:pt x="979537" y="2466207"/>
                </a:lnTo>
                <a:lnTo>
                  <a:pt x="1002056" y="2510044"/>
                </a:lnTo>
                <a:lnTo>
                  <a:pt x="1024786" y="2553675"/>
                </a:lnTo>
                <a:lnTo>
                  <a:pt x="1047730" y="2597096"/>
                </a:lnTo>
                <a:lnTo>
                  <a:pt x="1070892" y="2640303"/>
                </a:lnTo>
                <a:lnTo>
                  <a:pt x="1094277" y="2683292"/>
                </a:lnTo>
                <a:lnTo>
                  <a:pt x="1117888" y="2726059"/>
                </a:lnTo>
                <a:lnTo>
                  <a:pt x="1141730" y="2768600"/>
                </a:lnTo>
                <a:lnTo>
                  <a:pt x="1603632" y="3471386"/>
                </a:lnTo>
                <a:lnTo>
                  <a:pt x="2160428" y="4202747"/>
                </a:lnTo>
                <a:lnTo>
                  <a:pt x="2628880" y="4777422"/>
                </a:lnTo>
                <a:lnTo>
                  <a:pt x="2825750" y="501015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979" y="1697989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17048" y="49142"/>
                </a:lnTo>
                <a:lnTo>
                  <a:pt x="34101" y="98284"/>
                </a:lnTo>
                <a:lnTo>
                  <a:pt x="51162" y="147419"/>
                </a:lnTo>
                <a:lnTo>
                  <a:pt x="68234" y="196545"/>
                </a:lnTo>
                <a:lnTo>
                  <a:pt x="85323" y="245658"/>
                </a:lnTo>
                <a:lnTo>
                  <a:pt x="102431" y="294753"/>
                </a:lnTo>
                <a:lnTo>
                  <a:pt x="119563" y="343826"/>
                </a:lnTo>
                <a:lnTo>
                  <a:pt x="136723" y="392874"/>
                </a:lnTo>
                <a:lnTo>
                  <a:pt x="153915" y="441893"/>
                </a:lnTo>
                <a:lnTo>
                  <a:pt x="171143" y="490879"/>
                </a:lnTo>
                <a:lnTo>
                  <a:pt x="188410" y="539827"/>
                </a:lnTo>
                <a:lnTo>
                  <a:pt x="205720" y="588735"/>
                </a:lnTo>
                <a:lnTo>
                  <a:pt x="223079" y="637597"/>
                </a:lnTo>
                <a:lnTo>
                  <a:pt x="240489" y="686411"/>
                </a:lnTo>
                <a:lnTo>
                  <a:pt x="257955" y="735172"/>
                </a:lnTo>
                <a:lnTo>
                  <a:pt x="275480" y="783876"/>
                </a:lnTo>
                <a:lnTo>
                  <a:pt x="293069" y="832519"/>
                </a:lnTo>
                <a:lnTo>
                  <a:pt x="310725" y="881097"/>
                </a:lnTo>
                <a:lnTo>
                  <a:pt x="328452" y="929607"/>
                </a:lnTo>
                <a:lnTo>
                  <a:pt x="346255" y="978044"/>
                </a:lnTo>
                <a:lnTo>
                  <a:pt x="364138" y="1026405"/>
                </a:lnTo>
                <a:lnTo>
                  <a:pt x="382104" y="1074686"/>
                </a:lnTo>
                <a:lnTo>
                  <a:pt x="400157" y="1122882"/>
                </a:lnTo>
                <a:lnTo>
                  <a:pt x="418301" y="1170990"/>
                </a:lnTo>
                <a:lnTo>
                  <a:pt x="436541" y="1219005"/>
                </a:lnTo>
                <a:lnTo>
                  <a:pt x="454880" y="1266925"/>
                </a:lnTo>
                <a:lnTo>
                  <a:pt x="473323" y="1314744"/>
                </a:lnTo>
                <a:lnTo>
                  <a:pt x="491872" y="1362460"/>
                </a:lnTo>
                <a:lnTo>
                  <a:pt x="510533" y="1410067"/>
                </a:lnTo>
                <a:lnTo>
                  <a:pt x="529308" y="1457563"/>
                </a:lnTo>
                <a:lnTo>
                  <a:pt x="548203" y="1504943"/>
                </a:lnTo>
                <a:lnTo>
                  <a:pt x="567221" y="1552203"/>
                </a:lnTo>
                <a:lnTo>
                  <a:pt x="586366" y="1599340"/>
                </a:lnTo>
                <a:lnTo>
                  <a:pt x="605642" y="1646349"/>
                </a:lnTo>
                <a:lnTo>
                  <a:pt x="625053" y="1693226"/>
                </a:lnTo>
                <a:lnTo>
                  <a:pt x="644603" y="1739968"/>
                </a:lnTo>
                <a:lnTo>
                  <a:pt x="664295" y="1786570"/>
                </a:lnTo>
                <a:lnTo>
                  <a:pt x="684135" y="1833030"/>
                </a:lnTo>
                <a:lnTo>
                  <a:pt x="704125" y="1879342"/>
                </a:lnTo>
                <a:lnTo>
                  <a:pt x="724271" y="1925502"/>
                </a:lnTo>
                <a:lnTo>
                  <a:pt x="744575" y="1971508"/>
                </a:lnTo>
                <a:lnTo>
                  <a:pt x="765042" y="2017354"/>
                </a:lnTo>
                <a:lnTo>
                  <a:pt x="785676" y="2063038"/>
                </a:lnTo>
                <a:lnTo>
                  <a:pt x="806480" y="2108555"/>
                </a:lnTo>
                <a:lnTo>
                  <a:pt x="827459" y="2153900"/>
                </a:lnTo>
                <a:lnTo>
                  <a:pt x="848617" y="2199072"/>
                </a:lnTo>
                <a:lnTo>
                  <a:pt x="869957" y="2244064"/>
                </a:lnTo>
                <a:lnTo>
                  <a:pt x="891484" y="2288873"/>
                </a:lnTo>
                <a:lnTo>
                  <a:pt x="913201" y="2333496"/>
                </a:lnTo>
                <a:lnTo>
                  <a:pt x="935113" y="2377929"/>
                </a:lnTo>
                <a:lnTo>
                  <a:pt x="957224" y="2422167"/>
                </a:lnTo>
                <a:lnTo>
                  <a:pt x="979537" y="2466207"/>
                </a:lnTo>
                <a:lnTo>
                  <a:pt x="1002056" y="2510044"/>
                </a:lnTo>
                <a:lnTo>
                  <a:pt x="1024786" y="2553675"/>
                </a:lnTo>
                <a:lnTo>
                  <a:pt x="1047730" y="2597096"/>
                </a:lnTo>
                <a:lnTo>
                  <a:pt x="1070892" y="2640303"/>
                </a:lnTo>
                <a:lnTo>
                  <a:pt x="1094277" y="2683292"/>
                </a:lnTo>
                <a:lnTo>
                  <a:pt x="1117888" y="2726059"/>
                </a:lnTo>
                <a:lnTo>
                  <a:pt x="1141730" y="2768600"/>
                </a:lnTo>
                <a:lnTo>
                  <a:pt x="1603632" y="3471386"/>
                </a:lnTo>
                <a:lnTo>
                  <a:pt x="2160428" y="4202747"/>
                </a:lnTo>
                <a:lnTo>
                  <a:pt x="2628880" y="4777422"/>
                </a:lnTo>
                <a:lnTo>
                  <a:pt x="2825750" y="501015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979" y="169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3730" y="670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4970" y="1760220"/>
            <a:ext cx="2813050" cy="4966970"/>
          </a:xfrm>
          <a:custGeom>
            <a:avLst/>
            <a:gdLst/>
            <a:ahLst/>
            <a:cxnLst/>
            <a:rect l="l" t="t" r="r" b="b"/>
            <a:pathLst>
              <a:path w="2813050" h="4966970">
                <a:moveTo>
                  <a:pt x="0" y="0"/>
                </a:moveTo>
                <a:lnTo>
                  <a:pt x="2813050" y="4966970"/>
                </a:lnTo>
                <a:lnTo>
                  <a:pt x="2714247" y="4670663"/>
                </a:lnTo>
                <a:lnTo>
                  <a:pt x="2461736" y="3956685"/>
                </a:lnTo>
                <a:lnTo>
                  <a:pt x="2121356" y="3087449"/>
                </a:lnTo>
                <a:lnTo>
                  <a:pt x="1758950" y="2325369"/>
                </a:lnTo>
                <a:lnTo>
                  <a:pt x="1734553" y="2282611"/>
                </a:lnTo>
                <a:lnTo>
                  <a:pt x="1709848" y="2239992"/>
                </a:lnTo>
                <a:lnTo>
                  <a:pt x="1684839" y="2197511"/>
                </a:lnTo>
                <a:lnTo>
                  <a:pt x="1659531" y="2155166"/>
                </a:lnTo>
                <a:lnTo>
                  <a:pt x="1633929" y="2112953"/>
                </a:lnTo>
                <a:lnTo>
                  <a:pt x="1608041" y="2070870"/>
                </a:lnTo>
                <a:lnTo>
                  <a:pt x="1581869" y="2028915"/>
                </a:lnTo>
                <a:lnTo>
                  <a:pt x="1555421" y="1987086"/>
                </a:lnTo>
                <a:lnTo>
                  <a:pt x="1528702" y="1945378"/>
                </a:lnTo>
                <a:lnTo>
                  <a:pt x="1501717" y="1903792"/>
                </a:lnTo>
                <a:lnTo>
                  <a:pt x="1474471" y="1862322"/>
                </a:lnTo>
                <a:lnTo>
                  <a:pt x="1446969" y="1820969"/>
                </a:lnTo>
                <a:lnTo>
                  <a:pt x="1419219" y="1779727"/>
                </a:lnTo>
                <a:lnTo>
                  <a:pt x="1391223" y="1738596"/>
                </a:lnTo>
                <a:lnTo>
                  <a:pt x="1362989" y="1697573"/>
                </a:lnTo>
                <a:lnTo>
                  <a:pt x="1334522" y="1656655"/>
                </a:lnTo>
                <a:lnTo>
                  <a:pt x="1305827" y="1615840"/>
                </a:lnTo>
                <a:lnTo>
                  <a:pt x="1276908" y="1575124"/>
                </a:lnTo>
                <a:lnTo>
                  <a:pt x="1247773" y="1534507"/>
                </a:lnTo>
                <a:lnTo>
                  <a:pt x="1218426" y="1493985"/>
                </a:lnTo>
                <a:lnTo>
                  <a:pt x="1188873" y="1453555"/>
                </a:lnTo>
                <a:lnTo>
                  <a:pt x="1159119" y="1413216"/>
                </a:lnTo>
                <a:lnTo>
                  <a:pt x="1129170" y="1372964"/>
                </a:lnTo>
                <a:lnTo>
                  <a:pt x="1099030" y="1332798"/>
                </a:lnTo>
                <a:lnTo>
                  <a:pt x="1068706" y="1292714"/>
                </a:lnTo>
                <a:lnTo>
                  <a:pt x="1007526" y="1212785"/>
                </a:lnTo>
                <a:lnTo>
                  <a:pt x="945673" y="1133157"/>
                </a:lnTo>
                <a:lnTo>
                  <a:pt x="883190" y="1053810"/>
                </a:lnTo>
                <a:lnTo>
                  <a:pt x="820121" y="974723"/>
                </a:lnTo>
                <a:lnTo>
                  <a:pt x="724513" y="856539"/>
                </a:lnTo>
                <a:lnTo>
                  <a:pt x="627830" y="738829"/>
                </a:lnTo>
                <a:lnTo>
                  <a:pt x="497501" y="582504"/>
                </a:lnTo>
                <a:lnTo>
                  <a:pt x="266499" y="3101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4970" y="1760220"/>
            <a:ext cx="2813050" cy="4966970"/>
          </a:xfrm>
          <a:custGeom>
            <a:avLst/>
            <a:gdLst/>
            <a:ahLst/>
            <a:cxnLst/>
            <a:rect l="l" t="t" r="r" b="b"/>
            <a:pathLst>
              <a:path w="2813050" h="4966970">
                <a:moveTo>
                  <a:pt x="0" y="0"/>
                </a:moveTo>
                <a:lnTo>
                  <a:pt x="33369" y="38756"/>
                </a:lnTo>
                <a:lnTo>
                  <a:pt x="66733" y="77512"/>
                </a:lnTo>
                <a:lnTo>
                  <a:pt x="100086" y="116271"/>
                </a:lnTo>
                <a:lnTo>
                  <a:pt x="133423" y="155036"/>
                </a:lnTo>
                <a:lnTo>
                  <a:pt x="166738" y="193808"/>
                </a:lnTo>
                <a:lnTo>
                  <a:pt x="200026" y="232590"/>
                </a:lnTo>
                <a:lnTo>
                  <a:pt x="233282" y="271385"/>
                </a:lnTo>
                <a:lnTo>
                  <a:pt x="266499" y="310195"/>
                </a:lnTo>
                <a:lnTo>
                  <a:pt x="299673" y="349024"/>
                </a:lnTo>
                <a:lnTo>
                  <a:pt x="332798" y="387872"/>
                </a:lnTo>
                <a:lnTo>
                  <a:pt x="365869" y="426743"/>
                </a:lnTo>
                <a:lnTo>
                  <a:pt x="398880" y="465639"/>
                </a:lnTo>
                <a:lnTo>
                  <a:pt x="431826" y="504563"/>
                </a:lnTo>
                <a:lnTo>
                  <a:pt x="464702" y="543517"/>
                </a:lnTo>
                <a:lnTo>
                  <a:pt x="497501" y="582504"/>
                </a:lnTo>
                <a:lnTo>
                  <a:pt x="530219" y="621526"/>
                </a:lnTo>
                <a:lnTo>
                  <a:pt x="562850" y="660586"/>
                </a:lnTo>
                <a:lnTo>
                  <a:pt x="595389" y="699686"/>
                </a:lnTo>
                <a:lnTo>
                  <a:pt x="627830" y="738829"/>
                </a:lnTo>
                <a:lnTo>
                  <a:pt x="660168" y="778017"/>
                </a:lnTo>
                <a:lnTo>
                  <a:pt x="692398" y="817253"/>
                </a:lnTo>
                <a:lnTo>
                  <a:pt x="724513" y="856539"/>
                </a:lnTo>
                <a:lnTo>
                  <a:pt x="756509" y="895878"/>
                </a:lnTo>
                <a:lnTo>
                  <a:pt x="788380" y="935271"/>
                </a:lnTo>
                <a:lnTo>
                  <a:pt x="820121" y="974723"/>
                </a:lnTo>
                <a:lnTo>
                  <a:pt x="851726" y="1014235"/>
                </a:lnTo>
                <a:lnTo>
                  <a:pt x="883190" y="1053810"/>
                </a:lnTo>
                <a:lnTo>
                  <a:pt x="914508" y="1093449"/>
                </a:lnTo>
                <a:lnTo>
                  <a:pt x="945673" y="1133157"/>
                </a:lnTo>
                <a:lnTo>
                  <a:pt x="976681" y="1172935"/>
                </a:lnTo>
                <a:lnTo>
                  <a:pt x="1007526" y="1212785"/>
                </a:lnTo>
                <a:lnTo>
                  <a:pt x="1038203" y="1252711"/>
                </a:lnTo>
                <a:lnTo>
                  <a:pt x="1068706" y="1292714"/>
                </a:lnTo>
                <a:lnTo>
                  <a:pt x="1099030" y="1332798"/>
                </a:lnTo>
                <a:lnTo>
                  <a:pt x="1129170" y="1372964"/>
                </a:lnTo>
                <a:lnTo>
                  <a:pt x="1159119" y="1413216"/>
                </a:lnTo>
                <a:lnTo>
                  <a:pt x="1188873" y="1453555"/>
                </a:lnTo>
                <a:lnTo>
                  <a:pt x="1218426" y="1493985"/>
                </a:lnTo>
                <a:lnTo>
                  <a:pt x="1247773" y="1534507"/>
                </a:lnTo>
                <a:lnTo>
                  <a:pt x="1276908" y="1575124"/>
                </a:lnTo>
                <a:lnTo>
                  <a:pt x="1305827" y="1615840"/>
                </a:lnTo>
                <a:lnTo>
                  <a:pt x="1334522" y="1656655"/>
                </a:lnTo>
                <a:lnTo>
                  <a:pt x="1362989" y="1697573"/>
                </a:lnTo>
                <a:lnTo>
                  <a:pt x="1391223" y="1738596"/>
                </a:lnTo>
                <a:lnTo>
                  <a:pt x="1419219" y="1779727"/>
                </a:lnTo>
                <a:lnTo>
                  <a:pt x="1446969" y="1820969"/>
                </a:lnTo>
                <a:lnTo>
                  <a:pt x="1474471" y="1862322"/>
                </a:lnTo>
                <a:lnTo>
                  <a:pt x="1501717" y="1903792"/>
                </a:lnTo>
                <a:lnTo>
                  <a:pt x="1528702" y="1945378"/>
                </a:lnTo>
                <a:lnTo>
                  <a:pt x="1555421" y="1987086"/>
                </a:lnTo>
                <a:lnTo>
                  <a:pt x="1581869" y="2028915"/>
                </a:lnTo>
                <a:lnTo>
                  <a:pt x="1608041" y="2070870"/>
                </a:lnTo>
                <a:lnTo>
                  <a:pt x="1633929" y="2112953"/>
                </a:lnTo>
                <a:lnTo>
                  <a:pt x="1659531" y="2155166"/>
                </a:lnTo>
                <a:lnTo>
                  <a:pt x="1684839" y="2197511"/>
                </a:lnTo>
                <a:lnTo>
                  <a:pt x="1709848" y="2239992"/>
                </a:lnTo>
                <a:lnTo>
                  <a:pt x="1734553" y="2282611"/>
                </a:lnTo>
                <a:lnTo>
                  <a:pt x="1758950" y="2325369"/>
                </a:lnTo>
                <a:lnTo>
                  <a:pt x="2121356" y="3087449"/>
                </a:lnTo>
                <a:lnTo>
                  <a:pt x="2461736" y="3956685"/>
                </a:lnTo>
                <a:lnTo>
                  <a:pt x="2714247" y="4670663"/>
                </a:lnTo>
                <a:lnTo>
                  <a:pt x="2813050" y="496697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4970" y="1760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8019" y="6727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32579" y="1739900"/>
            <a:ext cx="2813050" cy="4968240"/>
          </a:xfrm>
          <a:custGeom>
            <a:avLst/>
            <a:gdLst/>
            <a:ahLst/>
            <a:cxnLst/>
            <a:rect l="l" t="t" r="r" b="b"/>
            <a:pathLst>
              <a:path w="2813050" h="4968240">
                <a:moveTo>
                  <a:pt x="0" y="0"/>
                </a:moveTo>
                <a:lnTo>
                  <a:pt x="2813050" y="4968240"/>
                </a:lnTo>
                <a:lnTo>
                  <a:pt x="2714247" y="4671734"/>
                </a:lnTo>
                <a:lnTo>
                  <a:pt x="2461736" y="3957320"/>
                </a:lnTo>
                <a:lnTo>
                  <a:pt x="2121356" y="3087647"/>
                </a:lnTo>
                <a:lnTo>
                  <a:pt x="1758950" y="2325370"/>
                </a:lnTo>
                <a:lnTo>
                  <a:pt x="1734553" y="2282611"/>
                </a:lnTo>
                <a:lnTo>
                  <a:pt x="1709848" y="2239992"/>
                </a:lnTo>
                <a:lnTo>
                  <a:pt x="1684839" y="2197511"/>
                </a:lnTo>
                <a:lnTo>
                  <a:pt x="1659531" y="2155166"/>
                </a:lnTo>
                <a:lnTo>
                  <a:pt x="1633929" y="2112953"/>
                </a:lnTo>
                <a:lnTo>
                  <a:pt x="1608041" y="2070870"/>
                </a:lnTo>
                <a:lnTo>
                  <a:pt x="1581869" y="2028915"/>
                </a:lnTo>
                <a:lnTo>
                  <a:pt x="1555421" y="1987086"/>
                </a:lnTo>
                <a:lnTo>
                  <a:pt x="1528702" y="1945378"/>
                </a:lnTo>
                <a:lnTo>
                  <a:pt x="1501717" y="1903792"/>
                </a:lnTo>
                <a:lnTo>
                  <a:pt x="1474471" y="1862322"/>
                </a:lnTo>
                <a:lnTo>
                  <a:pt x="1446969" y="1820969"/>
                </a:lnTo>
                <a:lnTo>
                  <a:pt x="1419219" y="1779727"/>
                </a:lnTo>
                <a:lnTo>
                  <a:pt x="1391223" y="1738596"/>
                </a:lnTo>
                <a:lnTo>
                  <a:pt x="1362989" y="1697573"/>
                </a:lnTo>
                <a:lnTo>
                  <a:pt x="1334522" y="1656655"/>
                </a:lnTo>
                <a:lnTo>
                  <a:pt x="1305827" y="1615840"/>
                </a:lnTo>
                <a:lnTo>
                  <a:pt x="1276908" y="1575124"/>
                </a:lnTo>
                <a:lnTo>
                  <a:pt x="1247773" y="1534507"/>
                </a:lnTo>
                <a:lnTo>
                  <a:pt x="1218426" y="1493985"/>
                </a:lnTo>
                <a:lnTo>
                  <a:pt x="1188873" y="1453555"/>
                </a:lnTo>
                <a:lnTo>
                  <a:pt x="1159119" y="1413216"/>
                </a:lnTo>
                <a:lnTo>
                  <a:pt x="1129170" y="1372964"/>
                </a:lnTo>
                <a:lnTo>
                  <a:pt x="1099030" y="1332798"/>
                </a:lnTo>
                <a:lnTo>
                  <a:pt x="1068706" y="1292714"/>
                </a:lnTo>
                <a:lnTo>
                  <a:pt x="1007526" y="1212785"/>
                </a:lnTo>
                <a:lnTo>
                  <a:pt x="945673" y="1133157"/>
                </a:lnTo>
                <a:lnTo>
                  <a:pt x="883190" y="1053810"/>
                </a:lnTo>
                <a:lnTo>
                  <a:pt x="820121" y="974723"/>
                </a:lnTo>
                <a:lnTo>
                  <a:pt x="724513" y="856539"/>
                </a:lnTo>
                <a:lnTo>
                  <a:pt x="627830" y="738829"/>
                </a:lnTo>
                <a:lnTo>
                  <a:pt x="497501" y="582504"/>
                </a:lnTo>
                <a:lnTo>
                  <a:pt x="266499" y="310195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2579" y="1739900"/>
            <a:ext cx="2813050" cy="4968240"/>
          </a:xfrm>
          <a:custGeom>
            <a:avLst/>
            <a:gdLst/>
            <a:ahLst/>
            <a:cxnLst/>
            <a:rect l="l" t="t" r="r" b="b"/>
            <a:pathLst>
              <a:path w="2813050" h="4968240">
                <a:moveTo>
                  <a:pt x="0" y="0"/>
                </a:moveTo>
                <a:lnTo>
                  <a:pt x="33369" y="38756"/>
                </a:lnTo>
                <a:lnTo>
                  <a:pt x="66733" y="77512"/>
                </a:lnTo>
                <a:lnTo>
                  <a:pt x="100086" y="116271"/>
                </a:lnTo>
                <a:lnTo>
                  <a:pt x="133423" y="155036"/>
                </a:lnTo>
                <a:lnTo>
                  <a:pt x="166738" y="193808"/>
                </a:lnTo>
                <a:lnTo>
                  <a:pt x="200026" y="232590"/>
                </a:lnTo>
                <a:lnTo>
                  <a:pt x="233282" y="271385"/>
                </a:lnTo>
                <a:lnTo>
                  <a:pt x="266499" y="310195"/>
                </a:lnTo>
                <a:lnTo>
                  <a:pt x="299673" y="349024"/>
                </a:lnTo>
                <a:lnTo>
                  <a:pt x="332798" y="387872"/>
                </a:lnTo>
                <a:lnTo>
                  <a:pt x="365869" y="426743"/>
                </a:lnTo>
                <a:lnTo>
                  <a:pt x="398880" y="465639"/>
                </a:lnTo>
                <a:lnTo>
                  <a:pt x="431826" y="504563"/>
                </a:lnTo>
                <a:lnTo>
                  <a:pt x="464702" y="543517"/>
                </a:lnTo>
                <a:lnTo>
                  <a:pt x="497501" y="582504"/>
                </a:lnTo>
                <a:lnTo>
                  <a:pt x="530219" y="621526"/>
                </a:lnTo>
                <a:lnTo>
                  <a:pt x="562850" y="660586"/>
                </a:lnTo>
                <a:lnTo>
                  <a:pt x="595389" y="699686"/>
                </a:lnTo>
                <a:lnTo>
                  <a:pt x="627830" y="738829"/>
                </a:lnTo>
                <a:lnTo>
                  <a:pt x="660168" y="778017"/>
                </a:lnTo>
                <a:lnTo>
                  <a:pt x="692398" y="817253"/>
                </a:lnTo>
                <a:lnTo>
                  <a:pt x="724513" y="856539"/>
                </a:lnTo>
                <a:lnTo>
                  <a:pt x="756509" y="895878"/>
                </a:lnTo>
                <a:lnTo>
                  <a:pt x="788380" y="935271"/>
                </a:lnTo>
                <a:lnTo>
                  <a:pt x="820121" y="974723"/>
                </a:lnTo>
                <a:lnTo>
                  <a:pt x="851726" y="1014235"/>
                </a:lnTo>
                <a:lnTo>
                  <a:pt x="883190" y="1053810"/>
                </a:lnTo>
                <a:lnTo>
                  <a:pt x="914508" y="1093449"/>
                </a:lnTo>
                <a:lnTo>
                  <a:pt x="945673" y="1133157"/>
                </a:lnTo>
                <a:lnTo>
                  <a:pt x="976681" y="1172935"/>
                </a:lnTo>
                <a:lnTo>
                  <a:pt x="1007526" y="1212785"/>
                </a:lnTo>
                <a:lnTo>
                  <a:pt x="1038203" y="1252711"/>
                </a:lnTo>
                <a:lnTo>
                  <a:pt x="1068706" y="1292714"/>
                </a:lnTo>
                <a:lnTo>
                  <a:pt x="1099030" y="1332798"/>
                </a:lnTo>
                <a:lnTo>
                  <a:pt x="1129170" y="1372964"/>
                </a:lnTo>
                <a:lnTo>
                  <a:pt x="1159119" y="1413216"/>
                </a:lnTo>
                <a:lnTo>
                  <a:pt x="1188873" y="1453555"/>
                </a:lnTo>
                <a:lnTo>
                  <a:pt x="1218426" y="1493985"/>
                </a:lnTo>
                <a:lnTo>
                  <a:pt x="1247773" y="1534507"/>
                </a:lnTo>
                <a:lnTo>
                  <a:pt x="1276908" y="1575124"/>
                </a:lnTo>
                <a:lnTo>
                  <a:pt x="1305827" y="1615840"/>
                </a:lnTo>
                <a:lnTo>
                  <a:pt x="1334522" y="1656655"/>
                </a:lnTo>
                <a:lnTo>
                  <a:pt x="1362989" y="1697573"/>
                </a:lnTo>
                <a:lnTo>
                  <a:pt x="1391223" y="1738596"/>
                </a:lnTo>
                <a:lnTo>
                  <a:pt x="1419219" y="1779727"/>
                </a:lnTo>
                <a:lnTo>
                  <a:pt x="1446969" y="1820969"/>
                </a:lnTo>
                <a:lnTo>
                  <a:pt x="1474471" y="1862322"/>
                </a:lnTo>
                <a:lnTo>
                  <a:pt x="1501717" y="1903792"/>
                </a:lnTo>
                <a:lnTo>
                  <a:pt x="1528702" y="1945378"/>
                </a:lnTo>
                <a:lnTo>
                  <a:pt x="1555421" y="1987086"/>
                </a:lnTo>
                <a:lnTo>
                  <a:pt x="1581869" y="2028915"/>
                </a:lnTo>
                <a:lnTo>
                  <a:pt x="1608041" y="2070870"/>
                </a:lnTo>
                <a:lnTo>
                  <a:pt x="1633929" y="2112953"/>
                </a:lnTo>
                <a:lnTo>
                  <a:pt x="1659531" y="2155166"/>
                </a:lnTo>
                <a:lnTo>
                  <a:pt x="1684839" y="2197511"/>
                </a:lnTo>
                <a:lnTo>
                  <a:pt x="1709848" y="2239992"/>
                </a:lnTo>
                <a:lnTo>
                  <a:pt x="1734553" y="2282611"/>
                </a:lnTo>
                <a:lnTo>
                  <a:pt x="1758950" y="2325370"/>
                </a:lnTo>
                <a:lnTo>
                  <a:pt x="2121356" y="3087647"/>
                </a:lnTo>
                <a:lnTo>
                  <a:pt x="2461736" y="3957320"/>
                </a:lnTo>
                <a:lnTo>
                  <a:pt x="2714247" y="4671734"/>
                </a:lnTo>
                <a:lnTo>
                  <a:pt x="2813050" y="496824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2579" y="173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45630" y="670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0690" y="1770379"/>
            <a:ext cx="2781300" cy="4935220"/>
          </a:xfrm>
          <a:custGeom>
            <a:avLst/>
            <a:gdLst/>
            <a:ahLst/>
            <a:cxnLst/>
            <a:rect l="l" t="t" r="r" b="b"/>
            <a:pathLst>
              <a:path w="2781300" h="4935220">
                <a:moveTo>
                  <a:pt x="0" y="0"/>
                </a:moveTo>
                <a:lnTo>
                  <a:pt x="30641" y="33232"/>
                </a:lnTo>
                <a:lnTo>
                  <a:pt x="61316" y="66522"/>
                </a:lnTo>
                <a:lnTo>
                  <a:pt x="92044" y="99926"/>
                </a:lnTo>
                <a:lnTo>
                  <a:pt x="122845" y="133501"/>
                </a:lnTo>
                <a:lnTo>
                  <a:pt x="153741" y="167304"/>
                </a:lnTo>
                <a:lnTo>
                  <a:pt x="184751" y="201393"/>
                </a:lnTo>
                <a:lnTo>
                  <a:pt x="215896" y="235824"/>
                </a:lnTo>
                <a:lnTo>
                  <a:pt x="247197" y="270654"/>
                </a:lnTo>
                <a:lnTo>
                  <a:pt x="278674" y="305941"/>
                </a:lnTo>
                <a:lnTo>
                  <a:pt x="310347" y="341741"/>
                </a:lnTo>
                <a:lnTo>
                  <a:pt x="342237" y="378112"/>
                </a:lnTo>
                <a:lnTo>
                  <a:pt x="374365" y="415111"/>
                </a:lnTo>
                <a:lnTo>
                  <a:pt x="406751" y="452794"/>
                </a:lnTo>
                <a:lnTo>
                  <a:pt x="439415" y="491219"/>
                </a:lnTo>
                <a:lnTo>
                  <a:pt x="472379" y="530443"/>
                </a:lnTo>
                <a:lnTo>
                  <a:pt x="505661" y="570523"/>
                </a:lnTo>
                <a:lnTo>
                  <a:pt x="539284" y="611515"/>
                </a:lnTo>
                <a:lnTo>
                  <a:pt x="573267" y="653478"/>
                </a:lnTo>
                <a:lnTo>
                  <a:pt x="607631" y="696468"/>
                </a:lnTo>
                <a:lnTo>
                  <a:pt x="642396" y="740542"/>
                </a:lnTo>
                <a:lnTo>
                  <a:pt x="677583" y="785757"/>
                </a:lnTo>
                <a:lnTo>
                  <a:pt x="713212" y="832170"/>
                </a:lnTo>
                <a:lnTo>
                  <a:pt x="749305" y="879838"/>
                </a:lnTo>
                <a:lnTo>
                  <a:pt x="785880" y="928819"/>
                </a:lnTo>
                <a:lnTo>
                  <a:pt x="822960" y="979170"/>
                </a:lnTo>
                <a:lnTo>
                  <a:pt x="848691" y="1014251"/>
                </a:lnTo>
                <a:lnTo>
                  <a:pt x="875188" y="1050656"/>
                </a:lnTo>
                <a:lnTo>
                  <a:pt x="902396" y="1088307"/>
                </a:lnTo>
                <a:lnTo>
                  <a:pt x="930263" y="1127125"/>
                </a:lnTo>
                <a:lnTo>
                  <a:pt x="958735" y="1167032"/>
                </a:lnTo>
                <a:lnTo>
                  <a:pt x="987758" y="1207948"/>
                </a:lnTo>
                <a:lnTo>
                  <a:pt x="1017281" y="1249796"/>
                </a:lnTo>
                <a:lnTo>
                  <a:pt x="1047249" y="1292497"/>
                </a:lnTo>
                <a:lnTo>
                  <a:pt x="1077609" y="1335973"/>
                </a:lnTo>
                <a:lnTo>
                  <a:pt x="1108308" y="1380144"/>
                </a:lnTo>
                <a:lnTo>
                  <a:pt x="1139293" y="1424933"/>
                </a:lnTo>
                <a:lnTo>
                  <a:pt x="1170510" y="1470261"/>
                </a:lnTo>
                <a:lnTo>
                  <a:pt x="1201907" y="1516049"/>
                </a:lnTo>
                <a:lnTo>
                  <a:pt x="1233429" y="1562219"/>
                </a:lnTo>
                <a:lnTo>
                  <a:pt x="1265024" y="1608692"/>
                </a:lnTo>
                <a:lnTo>
                  <a:pt x="1296638" y="1655389"/>
                </a:lnTo>
                <a:lnTo>
                  <a:pt x="1328219" y="1702234"/>
                </a:lnTo>
                <a:lnTo>
                  <a:pt x="1359712" y="1749145"/>
                </a:lnTo>
                <a:lnTo>
                  <a:pt x="1391065" y="1796046"/>
                </a:lnTo>
                <a:lnTo>
                  <a:pt x="1422225" y="1842858"/>
                </a:lnTo>
                <a:lnTo>
                  <a:pt x="1453137" y="1889501"/>
                </a:lnTo>
                <a:lnTo>
                  <a:pt x="1483750" y="1935899"/>
                </a:lnTo>
                <a:lnTo>
                  <a:pt x="1514009" y="1981971"/>
                </a:lnTo>
                <a:lnTo>
                  <a:pt x="1543861" y="2027640"/>
                </a:lnTo>
                <a:lnTo>
                  <a:pt x="1573254" y="2072827"/>
                </a:lnTo>
                <a:lnTo>
                  <a:pt x="1602133" y="2117453"/>
                </a:lnTo>
                <a:lnTo>
                  <a:pt x="1630446" y="2161440"/>
                </a:lnTo>
                <a:lnTo>
                  <a:pt x="1658140" y="2204710"/>
                </a:lnTo>
                <a:lnTo>
                  <a:pt x="1685160" y="2247184"/>
                </a:lnTo>
                <a:lnTo>
                  <a:pt x="1711455" y="2288783"/>
                </a:lnTo>
                <a:lnTo>
                  <a:pt x="1736969" y="2329428"/>
                </a:lnTo>
                <a:lnTo>
                  <a:pt x="1761652" y="2369043"/>
                </a:lnTo>
                <a:lnTo>
                  <a:pt x="1785448" y="2407546"/>
                </a:lnTo>
                <a:lnTo>
                  <a:pt x="1808305" y="2444862"/>
                </a:lnTo>
                <a:lnTo>
                  <a:pt x="1830170" y="2480910"/>
                </a:lnTo>
                <a:lnTo>
                  <a:pt x="1850989" y="2515612"/>
                </a:lnTo>
                <a:lnTo>
                  <a:pt x="1870710" y="2548890"/>
                </a:lnTo>
                <a:lnTo>
                  <a:pt x="1907800" y="2612571"/>
                </a:lnTo>
                <a:lnTo>
                  <a:pt x="1940622" y="2670332"/>
                </a:lnTo>
                <a:lnTo>
                  <a:pt x="1969611" y="2722909"/>
                </a:lnTo>
                <a:lnTo>
                  <a:pt x="1995201" y="2771037"/>
                </a:lnTo>
                <a:lnTo>
                  <a:pt x="2017828" y="2815451"/>
                </a:lnTo>
                <a:lnTo>
                  <a:pt x="2037926" y="2856888"/>
                </a:lnTo>
                <a:lnTo>
                  <a:pt x="2055932" y="2896083"/>
                </a:lnTo>
                <a:lnTo>
                  <a:pt x="2072279" y="2933771"/>
                </a:lnTo>
                <a:lnTo>
                  <a:pt x="2087403" y="2970688"/>
                </a:lnTo>
                <a:lnTo>
                  <a:pt x="2101740" y="3007570"/>
                </a:lnTo>
                <a:lnTo>
                  <a:pt x="2115723" y="3045153"/>
                </a:lnTo>
                <a:lnTo>
                  <a:pt x="2129789" y="3084171"/>
                </a:lnTo>
                <a:lnTo>
                  <a:pt x="2144373" y="3125361"/>
                </a:lnTo>
                <a:lnTo>
                  <a:pt x="2159909" y="3169458"/>
                </a:lnTo>
                <a:lnTo>
                  <a:pt x="2176832" y="3217198"/>
                </a:lnTo>
                <a:lnTo>
                  <a:pt x="2195579" y="3269316"/>
                </a:lnTo>
                <a:lnTo>
                  <a:pt x="2216583" y="3326548"/>
                </a:lnTo>
                <a:lnTo>
                  <a:pt x="2240280" y="3389630"/>
                </a:lnTo>
                <a:lnTo>
                  <a:pt x="2388572" y="3798827"/>
                </a:lnTo>
                <a:lnTo>
                  <a:pt x="2567463" y="4311491"/>
                </a:lnTo>
                <a:lnTo>
                  <a:pt x="2718018" y="4749621"/>
                </a:lnTo>
                <a:lnTo>
                  <a:pt x="2781300" y="493522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0690" y="1770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31990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78300" y="1750060"/>
            <a:ext cx="2781300" cy="4935220"/>
          </a:xfrm>
          <a:custGeom>
            <a:avLst/>
            <a:gdLst/>
            <a:ahLst/>
            <a:cxnLst/>
            <a:rect l="l" t="t" r="r" b="b"/>
            <a:pathLst>
              <a:path w="2781300" h="4935220">
                <a:moveTo>
                  <a:pt x="0" y="0"/>
                </a:moveTo>
                <a:lnTo>
                  <a:pt x="30641" y="33232"/>
                </a:lnTo>
                <a:lnTo>
                  <a:pt x="61317" y="66522"/>
                </a:lnTo>
                <a:lnTo>
                  <a:pt x="92046" y="99926"/>
                </a:lnTo>
                <a:lnTo>
                  <a:pt x="122850" y="133501"/>
                </a:lnTo>
                <a:lnTo>
                  <a:pt x="153751" y="167304"/>
                </a:lnTo>
                <a:lnTo>
                  <a:pt x="184768" y="201393"/>
                </a:lnTo>
                <a:lnTo>
                  <a:pt x="215924" y="235824"/>
                </a:lnTo>
                <a:lnTo>
                  <a:pt x="247238" y="270654"/>
                </a:lnTo>
                <a:lnTo>
                  <a:pt x="278733" y="305941"/>
                </a:lnTo>
                <a:lnTo>
                  <a:pt x="310428" y="341741"/>
                </a:lnTo>
                <a:lnTo>
                  <a:pt x="342345" y="378112"/>
                </a:lnTo>
                <a:lnTo>
                  <a:pt x="374506" y="415111"/>
                </a:lnTo>
                <a:lnTo>
                  <a:pt x="406930" y="452794"/>
                </a:lnTo>
                <a:lnTo>
                  <a:pt x="439638" y="491219"/>
                </a:lnTo>
                <a:lnTo>
                  <a:pt x="472653" y="530443"/>
                </a:lnTo>
                <a:lnTo>
                  <a:pt x="505994" y="570523"/>
                </a:lnTo>
                <a:lnTo>
                  <a:pt x="539683" y="611515"/>
                </a:lnTo>
                <a:lnTo>
                  <a:pt x="573741" y="653478"/>
                </a:lnTo>
                <a:lnTo>
                  <a:pt x="608188" y="696468"/>
                </a:lnTo>
                <a:lnTo>
                  <a:pt x="643046" y="740542"/>
                </a:lnTo>
                <a:lnTo>
                  <a:pt x="678336" y="785757"/>
                </a:lnTo>
                <a:lnTo>
                  <a:pt x="714078" y="832170"/>
                </a:lnTo>
                <a:lnTo>
                  <a:pt x="750294" y="879838"/>
                </a:lnTo>
                <a:lnTo>
                  <a:pt x="787004" y="928819"/>
                </a:lnTo>
                <a:lnTo>
                  <a:pt x="824229" y="979169"/>
                </a:lnTo>
                <a:lnTo>
                  <a:pt x="849864" y="1014251"/>
                </a:lnTo>
                <a:lnTo>
                  <a:pt x="876273" y="1050656"/>
                </a:lnTo>
                <a:lnTo>
                  <a:pt x="903405" y="1088307"/>
                </a:lnTo>
                <a:lnTo>
                  <a:pt x="931205" y="1127125"/>
                </a:lnTo>
                <a:lnTo>
                  <a:pt x="959619" y="1167032"/>
                </a:lnTo>
                <a:lnTo>
                  <a:pt x="988595" y="1207948"/>
                </a:lnTo>
                <a:lnTo>
                  <a:pt x="1018077" y="1249796"/>
                </a:lnTo>
                <a:lnTo>
                  <a:pt x="1048013" y="1292497"/>
                </a:lnTo>
                <a:lnTo>
                  <a:pt x="1078348" y="1335973"/>
                </a:lnTo>
                <a:lnTo>
                  <a:pt x="1109030" y="1380144"/>
                </a:lnTo>
                <a:lnTo>
                  <a:pt x="1140004" y="1424933"/>
                </a:lnTo>
                <a:lnTo>
                  <a:pt x="1171216" y="1470261"/>
                </a:lnTo>
                <a:lnTo>
                  <a:pt x="1202613" y="1516049"/>
                </a:lnTo>
                <a:lnTo>
                  <a:pt x="1234142" y="1562219"/>
                </a:lnTo>
                <a:lnTo>
                  <a:pt x="1265748" y="1608692"/>
                </a:lnTo>
                <a:lnTo>
                  <a:pt x="1297377" y="1655389"/>
                </a:lnTo>
                <a:lnTo>
                  <a:pt x="1328977" y="1702234"/>
                </a:lnTo>
                <a:lnTo>
                  <a:pt x="1360493" y="1749145"/>
                </a:lnTo>
                <a:lnTo>
                  <a:pt x="1391872" y="1796046"/>
                </a:lnTo>
                <a:lnTo>
                  <a:pt x="1423060" y="1842858"/>
                </a:lnTo>
                <a:lnTo>
                  <a:pt x="1454003" y="1889501"/>
                </a:lnTo>
                <a:lnTo>
                  <a:pt x="1484647" y="1935899"/>
                </a:lnTo>
                <a:lnTo>
                  <a:pt x="1514940" y="1981971"/>
                </a:lnTo>
                <a:lnTo>
                  <a:pt x="1544826" y="2027640"/>
                </a:lnTo>
                <a:lnTo>
                  <a:pt x="1574253" y="2072827"/>
                </a:lnTo>
                <a:lnTo>
                  <a:pt x="1603167" y="2117453"/>
                </a:lnTo>
                <a:lnTo>
                  <a:pt x="1631513" y="2161440"/>
                </a:lnTo>
                <a:lnTo>
                  <a:pt x="1659239" y="2204710"/>
                </a:lnTo>
                <a:lnTo>
                  <a:pt x="1686291" y="2247184"/>
                </a:lnTo>
                <a:lnTo>
                  <a:pt x="1712614" y="2288783"/>
                </a:lnTo>
                <a:lnTo>
                  <a:pt x="1738156" y="2329428"/>
                </a:lnTo>
                <a:lnTo>
                  <a:pt x="1762862" y="2369043"/>
                </a:lnTo>
                <a:lnTo>
                  <a:pt x="1786678" y="2407546"/>
                </a:lnTo>
                <a:lnTo>
                  <a:pt x="1809552" y="2444862"/>
                </a:lnTo>
                <a:lnTo>
                  <a:pt x="1831430" y="2480910"/>
                </a:lnTo>
                <a:lnTo>
                  <a:pt x="1852257" y="2515612"/>
                </a:lnTo>
                <a:lnTo>
                  <a:pt x="1871979" y="2548890"/>
                </a:lnTo>
                <a:lnTo>
                  <a:pt x="1908870" y="2612571"/>
                </a:lnTo>
                <a:lnTo>
                  <a:pt x="1941514" y="2670332"/>
                </a:lnTo>
                <a:lnTo>
                  <a:pt x="1970346" y="2722909"/>
                </a:lnTo>
                <a:lnTo>
                  <a:pt x="1995798" y="2771037"/>
                </a:lnTo>
                <a:lnTo>
                  <a:pt x="2018306" y="2815451"/>
                </a:lnTo>
                <a:lnTo>
                  <a:pt x="2038302" y="2856888"/>
                </a:lnTo>
                <a:lnTo>
                  <a:pt x="2056221" y="2896083"/>
                </a:lnTo>
                <a:lnTo>
                  <a:pt x="2072497" y="2933771"/>
                </a:lnTo>
                <a:lnTo>
                  <a:pt x="2087562" y="2970688"/>
                </a:lnTo>
                <a:lnTo>
                  <a:pt x="2101851" y="3007570"/>
                </a:lnTo>
                <a:lnTo>
                  <a:pt x="2115798" y="3045153"/>
                </a:lnTo>
                <a:lnTo>
                  <a:pt x="2129837" y="3084171"/>
                </a:lnTo>
                <a:lnTo>
                  <a:pt x="2144400" y="3125361"/>
                </a:lnTo>
                <a:lnTo>
                  <a:pt x="2159923" y="3169458"/>
                </a:lnTo>
                <a:lnTo>
                  <a:pt x="2176838" y="3217198"/>
                </a:lnTo>
                <a:lnTo>
                  <a:pt x="2195580" y="3269316"/>
                </a:lnTo>
                <a:lnTo>
                  <a:pt x="2216583" y="3326548"/>
                </a:lnTo>
                <a:lnTo>
                  <a:pt x="2240279" y="3389629"/>
                </a:lnTo>
                <a:lnTo>
                  <a:pt x="2389108" y="3798827"/>
                </a:lnTo>
                <a:lnTo>
                  <a:pt x="2567939" y="4311491"/>
                </a:lnTo>
                <a:lnTo>
                  <a:pt x="2718196" y="4749621"/>
                </a:lnTo>
                <a:lnTo>
                  <a:pt x="2781300" y="493522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78300" y="1750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59600" y="6685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18400" y="1451609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19390" y="1725929"/>
            <a:ext cx="771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62800" y="2929889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0" y="3840480"/>
                </a:lnTo>
                <a:lnTo>
                  <a:pt x="141406" y="3658056"/>
                </a:lnTo>
                <a:lnTo>
                  <a:pt x="476884" y="3208813"/>
                </a:lnTo>
                <a:lnTo>
                  <a:pt x="873323" y="2639794"/>
                </a:lnTo>
                <a:lnTo>
                  <a:pt x="1197609" y="2098040"/>
                </a:lnTo>
                <a:lnTo>
                  <a:pt x="1219518" y="2054261"/>
                </a:lnTo>
                <a:lnTo>
                  <a:pt x="1241089" y="2010213"/>
                </a:lnTo>
                <a:lnTo>
                  <a:pt x="1262328" y="1965902"/>
                </a:lnTo>
                <a:lnTo>
                  <a:pt x="1283245" y="1921335"/>
                </a:lnTo>
                <a:lnTo>
                  <a:pt x="1303847" y="1876517"/>
                </a:lnTo>
                <a:lnTo>
                  <a:pt x="1324142" y="1831455"/>
                </a:lnTo>
                <a:lnTo>
                  <a:pt x="1344138" y="1786155"/>
                </a:lnTo>
                <a:lnTo>
                  <a:pt x="1363843" y="1740623"/>
                </a:lnTo>
                <a:lnTo>
                  <a:pt x="1383264" y="1694866"/>
                </a:lnTo>
                <a:lnTo>
                  <a:pt x="1402410" y="1648889"/>
                </a:lnTo>
                <a:lnTo>
                  <a:pt x="1421288" y="1602700"/>
                </a:lnTo>
                <a:lnTo>
                  <a:pt x="1439907" y="1556304"/>
                </a:lnTo>
                <a:lnTo>
                  <a:pt x="1458273" y="1509708"/>
                </a:lnTo>
                <a:lnTo>
                  <a:pt x="1476395" y="1462917"/>
                </a:lnTo>
                <a:lnTo>
                  <a:pt x="1494282" y="1415939"/>
                </a:lnTo>
                <a:lnTo>
                  <a:pt x="1511940" y="1368779"/>
                </a:lnTo>
                <a:lnTo>
                  <a:pt x="1529377" y="1321444"/>
                </a:lnTo>
                <a:lnTo>
                  <a:pt x="1546602" y="1273940"/>
                </a:lnTo>
                <a:lnTo>
                  <a:pt x="1563623" y="1226272"/>
                </a:lnTo>
                <a:lnTo>
                  <a:pt x="1580446" y="1178449"/>
                </a:lnTo>
                <a:lnTo>
                  <a:pt x="1597081" y="1130475"/>
                </a:lnTo>
                <a:lnTo>
                  <a:pt x="1613535" y="1082357"/>
                </a:lnTo>
                <a:lnTo>
                  <a:pt x="1629815" y="1034101"/>
                </a:lnTo>
                <a:lnTo>
                  <a:pt x="1645930" y="985714"/>
                </a:lnTo>
                <a:lnTo>
                  <a:pt x="1661888" y="937202"/>
                </a:lnTo>
                <a:lnTo>
                  <a:pt x="1677696" y="888570"/>
                </a:lnTo>
                <a:lnTo>
                  <a:pt x="1693362" y="839826"/>
                </a:lnTo>
                <a:lnTo>
                  <a:pt x="1708895" y="790976"/>
                </a:lnTo>
                <a:lnTo>
                  <a:pt x="1724301" y="742025"/>
                </a:lnTo>
                <a:lnTo>
                  <a:pt x="1739590" y="692980"/>
                </a:lnTo>
                <a:lnTo>
                  <a:pt x="1754768" y="643848"/>
                </a:lnTo>
                <a:lnTo>
                  <a:pt x="1769844" y="594634"/>
                </a:lnTo>
                <a:lnTo>
                  <a:pt x="1784826" y="545345"/>
                </a:lnTo>
                <a:lnTo>
                  <a:pt x="1799721" y="495988"/>
                </a:lnTo>
                <a:lnTo>
                  <a:pt x="1814537" y="446567"/>
                </a:lnTo>
                <a:lnTo>
                  <a:pt x="1829282" y="397091"/>
                </a:lnTo>
                <a:lnTo>
                  <a:pt x="1843965" y="347564"/>
                </a:lnTo>
                <a:lnTo>
                  <a:pt x="1858592" y="297993"/>
                </a:lnTo>
                <a:lnTo>
                  <a:pt x="1873172" y="248385"/>
                </a:lnTo>
                <a:lnTo>
                  <a:pt x="1902222" y="149081"/>
                </a:lnTo>
                <a:lnTo>
                  <a:pt x="194564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2800" y="2929889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1931178" y="49702"/>
                </a:lnTo>
                <a:lnTo>
                  <a:pt x="1916708" y="99398"/>
                </a:lnTo>
                <a:lnTo>
                  <a:pt x="1902222" y="149081"/>
                </a:lnTo>
                <a:lnTo>
                  <a:pt x="1887713" y="198745"/>
                </a:lnTo>
                <a:lnTo>
                  <a:pt x="1873172" y="248385"/>
                </a:lnTo>
                <a:lnTo>
                  <a:pt x="1858592" y="297993"/>
                </a:lnTo>
                <a:lnTo>
                  <a:pt x="1843965" y="347564"/>
                </a:lnTo>
                <a:lnTo>
                  <a:pt x="1829282" y="397091"/>
                </a:lnTo>
                <a:lnTo>
                  <a:pt x="1814537" y="446567"/>
                </a:lnTo>
                <a:lnTo>
                  <a:pt x="1799721" y="495988"/>
                </a:lnTo>
                <a:lnTo>
                  <a:pt x="1784826" y="545345"/>
                </a:lnTo>
                <a:lnTo>
                  <a:pt x="1769844" y="594634"/>
                </a:lnTo>
                <a:lnTo>
                  <a:pt x="1754768" y="643848"/>
                </a:lnTo>
                <a:lnTo>
                  <a:pt x="1739590" y="692980"/>
                </a:lnTo>
                <a:lnTo>
                  <a:pt x="1724301" y="742025"/>
                </a:lnTo>
                <a:lnTo>
                  <a:pt x="1708895" y="790976"/>
                </a:lnTo>
                <a:lnTo>
                  <a:pt x="1693362" y="839826"/>
                </a:lnTo>
                <a:lnTo>
                  <a:pt x="1677696" y="888570"/>
                </a:lnTo>
                <a:lnTo>
                  <a:pt x="1661888" y="937202"/>
                </a:lnTo>
                <a:lnTo>
                  <a:pt x="1645930" y="985714"/>
                </a:lnTo>
                <a:lnTo>
                  <a:pt x="1629815" y="1034101"/>
                </a:lnTo>
                <a:lnTo>
                  <a:pt x="1613535" y="1082357"/>
                </a:lnTo>
                <a:lnTo>
                  <a:pt x="1597081" y="1130475"/>
                </a:lnTo>
                <a:lnTo>
                  <a:pt x="1580446" y="1178449"/>
                </a:lnTo>
                <a:lnTo>
                  <a:pt x="1563623" y="1226272"/>
                </a:lnTo>
                <a:lnTo>
                  <a:pt x="1546602" y="1273940"/>
                </a:lnTo>
                <a:lnTo>
                  <a:pt x="1529377" y="1321444"/>
                </a:lnTo>
                <a:lnTo>
                  <a:pt x="1511940" y="1368779"/>
                </a:lnTo>
                <a:lnTo>
                  <a:pt x="1494282" y="1415939"/>
                </a:lnTo>
                <a:lnTo>
                  <a:pt x="1476395" y="1462917"/>
                </a:lnTo>
                <a:lnTo>
                  <a:pt x="1458273" y="1509708"/>
                </a:lnTo>
                <a:lnTo>
                  <a:pt x="1439907" y="1556304"/>
                </a:lnTo>
                <a:lnTo>
                  <a:pt x="1421288" y="1602700"/>
                </a:lnTo>
                <a:lnTo>
                  <a:pt x="1402410" y="1648889"/>
                </a:lnTo>
                <a:lnTo>
                  <a:pt x="1383264" y="1694866"/>
                </a:lnTo>
                <a:lnTo>
                  <a:pt x="1363843" y="1740623"/>
                </a:lnTo>
                <a:lnTo>
                  <a:pt x="1344138" y="1786155"/>
                </a:lnTo>
                <a:lnTo>
                  <a:pt x="1324142" y="1831455"/>
                </a:lnTo>
                <a:lnTo>
                  <a:pt x="1303847" y="1876517"/>
                </a:lnTo>
                <a:lnTo>
                  <a:pt x="1283245" y="1921335"/>
                </a:lnTo>
                <a:lnTo>
                  <a:pt x="1262328" y="1965902"/>
                </a:lnTo>
                <a:lnTo>
                  <a:pt x="1241089" y="2010213"/>
                </a:lnTo>
                <a:lnTo>
                  <a:pt x="1219518" y="2054261"/>
                </a:lnTo>
                <a:lnTo>
                  <a:pt x="1197609" y="2098040"/>
                </a:lnTo>
                <a:lnTo>
                  <a:pt x="873323" y="2639794"/>
                </a:lnTo>
                <a:lnTo>
                  <a:pt x="476884" y="3208813"/>
                </a:lnTo>
                <a:lnTo>
                  <a:pt x="141406" y="3658056"/>
                </a:lnTo>
                <a:lnTo>
                  <a:pt x="0" y="384048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08440" y="29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62800" y="6770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0409" y="2909570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0" y="3840479"/>
                </a:lnTo>
                <a:lnTo>
                  <a:pt x="141585" y="3658056"/>
                </a:lnTo>
                <a:lnTo>
                  <a:pt x="477361" y="3208813"/>
                </a:lnTo>
                <a:lnTo>
                  <a:pt x="873859" y="2639794"/>
                </a:lnTo>
                <a:lnTo>
                  <a:pt x="1197610" y="2098040"/>
                </a:lnTo>
                <a:lnTo>
                  <a:pt x="1219518" y="2054261"/>
                </a:lnTo>
                <a:lnTo>
                  <a:pt x="1241089" y="2010213"/>
                </a:lnTo>
                <a:lnTo>
                  <a:pt x="1262328" y="1965902"/>
                </a:lnTo>
                <a:lnTo>
                  <a:pt x="1283245" y="1921335"/>
                </a:lnTo>
                <a:lnTo>
                  <a:pt x="1303847" y="1876517"/>
                </a:lnTo>
                <a:lnTo>
                  <a:pt x="1324142" y="1831455"/>
                </a:lnTo>
                <a:lnTo>
                  <a:pt x="1344138" y="1786155"/>
                </a:lnTo>
                <a:lnTo>
                  <a:pt x="1363843" y="1740623"/>
                </a:lnTo>
                <a:lnTo>
                  <a:pt x="1383264" y="1694866"/>
                </a:lnTo>
                <a:lnTo>
                  <a:pt x="1402410" y="1648889"/>
                </a:lnTo>
                <a:lnTo>
                  <a:pt x="1421288" y="1602700"/>
                </a:lnTo>
                <a:lnTo>
                  <a:pt x="1439907" y="1556304"/>
                </a:lnTo>
                <a:lnTo>
                  <a:pt x="1458273" y="1509708"/>
                </a:lnTo>
                <a:lnTo>
                  <a:pt x="1476395" y="1462917"/>
                </a:lnTo>
                <a:lnTo>
                  <a:pt x="1494282" y="1415939"/>
                </a:lnTo>
                <a:lnTo>
                  <a:pt x="1511940" y="1368779"/>
                </a:lnTo>
                <a:lnTo>
                  <a:pt x="1529377" y="1321444"/>
                </a:lnTo>
                <a:lnTo>
                  <a:pt x="1546602" y="1273940"/>
                </a:lnTo>
                <a:lnTo>
                  <a:pt x="1563623" y="1226272"/>
                </a:lnTo>
                <a:lnTo>
                  <a:pt x="1580446" y="1178449"/>
                </a:lnTo>
                <a:lnTo>
                  <a:pt x="1597081" y="1130475"/>
                </a:lnTo>
                <a:lnTo>
                  <a:pt x="1613535" y="1082357"/>
                </a:lnTo>
                <a:lnTo>
                  <a:pt x="1629815" y="1034101"/>
                </a:lnTo>
                <a:lnTo>
                  <a:pt x="1645930" y="985714"/>
                </a:lnTo>
                <a:lnTo>
                  <a:pt x="1661888" y="937202"/>
                </a:lnTo>
                <a:lnTo>
                  <a:pt x="1677696" y="888570"/>
                </a:lnTo>
                <a:lnTo>
                  <a:pt x="1693362" y="839826"/>
                </a:lnTo>
                <a:lnTo>
                  <a:pt x="1708895" y="790976"/>
                </a:lnTo>
                <a:lnTo>
                  <a:pt x="1724301" y="742025"/>
                </a:lnTo>
                <a:lnTo>
                  <a:pt x="1739590" y="692980"/>
                </a:lnTo>
                <a:lnTo>
                  <a:pt x="1754768" y="643848"/>
                </a:lnTo>
                <a:lnTo>
                  <a:pt x="1769844" y="594634"/>
                </a:lnTo>
                <a:lnTo>
                  <a:pt x="1784826" y="545345"/>
                </a:lnTo>
                <a:lnTo>
                  <a:pt x="1799721" y="495988"/>
                </a:lnTo>
                <a:lnTo>
                  <a:pt x="1814537" y="446567"/>
                </a:lnTo>
                <a:lnTo>
                  <a:pt x="1829282" y="397091"/>
                </a:lnTo>
                <a:lnTo>
                  <a:pt x="1843965" y="347564"/>
                </a:lnTo>
                <a:lnTo>
                  <a:pt x="1858592" y="297993"/>
                </a:lnTo>
                <a:lnTo>
                  <a:pt x="1873172" y="248385"/>
                </a:lnTo>
                <a:lnTo>
                  <a:pt x="1902222" y="149081"/>
                </a:lnTo>
                <a:lnTo>
                  <a:pt x="194564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90409" y="2909570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1931178" y="49702"/>
                </a:lnTo>
                <a:lnTo>
                  <a:pt x="1916708" y="99398"/>
                </a:lnTo>
                <a:lnTo>
                  <a:pt x="1902222" y="149081"/>
                </a:lnTo>
                <a:lnTo>
                  <a:pt x="1887713" y="198745"/>
                </a:lnTo>
                <a:lnTo>
                  <a:pt x="1873172" y="248385"/>
                </a:lnTo>
                <a:lnTo>
                  <a:pt x="1858592" y="297993"/>
                </a:lnTo>
                <a:lnTo>
                  <a:pt x="1843965" y="347564"/>
                </a:lnTo>
                <a:lnTo>
                  <a:pt x="1829282" y="397091"/>
                </a:lnTo>
                <a:lnTo>
                  <a:pt x="1814537" y="446567"/>
                </a:lnTo>
                <a:lnTo>
                  <a:pt x="1799721" y="495988"/>
                </a:lnTo>
                <a:lnTo>
                  <a:pt x="1784826" y="545345"/>
                </a:lnTo>
                <a:lnTo>
                  <a:pt x="1769844" y="594634"/>
                </a:lnTo>
                <a:lnTo>
                  <a:pt x="1754768" y="643848"/>
                </a:lnTo>
                <a:lnTo>
                  <a:pt x="1739590" y="692980"/>
                </a:lnTo>
                <a:lnTo>
                  <a:pt x="1724301" y="742025"/>
                </a:lnTo>
                <a:lnTo>
                  <a:pt x="1708895" y="790976"/>
                </a:lnTo>
                <a:lnTo>
                  <a:pt x="1693362" y="839826"/>
                </a:lnTo>
                <a:lnTo>
                  <a:pt x="1677696" y="888570"/>
                </a:lnTo>
                <a:lnTo>
                  <a:pt x="1661888" y="937202"/>
                </a:lnTo>
                <a:lnTo>
                  <a:pt x="1645930" y="985714"/>
                </a:lnTo>
                <a:lnTo>
                  <a:pt x="1629815" y="1034101"/>
                </a:lnTo>
                <a:lnTo>
                  <a:pt x="1613535" y="1082357"/>
                </a:lnTo>
                <a:lnTo>
                  <a:pt x="1597081" y="1130475"/>
                </a:lnTo>
                <a:lnTo>
                  <a:pt x="1580446" y="1178449"/>
                </a:lnTo>
                <a:lnTo>
                  <a:pt x="1563623" y="1226272"/>
                </a:lnTo>
                <a:lnTo>
                  <a:pt x="1546602" y="1273940"/>
                </a:lnTo>
                <a:lnTo>
                  <a:pt x="1529377" y="1321444"/>
                </a:lnTo>
                <a:lnTo>
                  <a:pt x="1511940" y="1368779"/>
                </a:lnTo>
                <a:lnTo>
                  <a:pt x="1494282" y="1415939"/>
                </a:lnTo>
                <a:lnTo>
                  <a:pt x="1476395" y="1462917"/>
                </a:lnTo>
                <a:lnTo>
                  <a:pt x="1458273" y="1509708"/>
                </a:lnTo>
                <a:lnTo>
                  <a:pt x="1439907" y="1556304"/>
                </a:lnTo>
                <a:lnTo>
                  <a:pt x="1421288" y="1602700"/>
                </a:lnTo>
                <a:lnTo>
                  <a:pt x="1402410" y="1648889"/>
                </a:lnTo>
                <a:lnTo>
                  <a:pt x="1383264" y="1694866"/>
                </a:lnTo>
                <a:lnTo>
                  <a:pt x="1363843" y="1740623"/>
                </a:lnTo>
                <a:lnTo>
                  <a:pt x="1344138" y="1786155"/>
                </a:lnTo>
                <a:lnTo>
                  <a:pt x="1324142" y="1831455"/>
                </a:lnTo>
                <a:lnTo>
                  <a:pt x="1303847" y="1876517"/>
                </a:lnTo>
                <a:lnTo>
                  <a:pt x="1283245" y="1921335"/>
                </a:lnTo>
                <a:lnTo>
                  <a:pt x="1262328" y="1965902"/>
                </a:lnTo>
                <a:lnTo>
                  <a:pt x="1241089" y="2010213"/>
                </a:lnTo>
                <a:lnTo>
                  <a:pt x="1219518" y="2054261"/>
                </a:lnTo>
                <a:lnTo>
                  <a:pt x="1197610" y="2098040"/>
                </a:lnTo>
                <a:lnTo>
                  <a:pt x="873859" y="2639794"/>
                </a:lnTo>
                <a:lnTo>
                  <a:pt x="477361" y="3208813"/>
                </a:lnTo>
                <a:lnTo>
                  <a:pt x="141585" y="3658056"/>
                </a:lnTo>
                <a:lnTo>
                  <a:pt x="0" y="3840479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36050" y="2909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0409" y="6750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95819" y="2861310"/>
            <a:ext cx="1934210" cy="3844290"/>
          </a:xfrm>
          <a:custGeom>
            <a:avLst/>
            <a:gdLst/>
            <a:ahLst/>
            <a:cxnLst/>
            <a:rect l="l" t="t" r="r" b="b"/>
            <a:pathLst>
              <a:path w="1934209" h="3844290">
                <a:moveTo>
                  <a:pt x="1934209" y="0"/>
                </a:moveTo>
                <a:lnTo>
                  <a:pt x="1622194" y="411739"/>
                </a:lnTo>
                <a:lnTo>
                  <a:pt x="1529983" y="535648"/>
                </a:lnTo>
                <a:lnTo>
                  <a:pt x="1469113" y="618419"/>
                </a:lnTo>
                <a:lnTo>
                  <a:pt x="1408818" y="701345"/>
                </a:lnTo>
                <a:lnTo>
                  <a:pt x="1349175" y="784448"/>
                </a:lnTo>
                <a:lnTo>
                  <a:pt x="1319624" y="826072"/>
                </a:lnTo>
                <a:lnTo>
                  <a:pt x="1290265" y="867748"/>
                </a:lnTo>
                <a:lnTo>
                  <a:pt x="1261109" y="909478"/>
                </a:lnTo>
                <a:lnTo>
                  <a:pt x="1232166" y="951266"/>
                </a:lnTo>
                <a:lnTo>
                  <a:pt x="1203445" y="993113"/>
                </a:lnTo>
                <a:lnTo>
                  <a:pt x="1174956" y="1035022"/>
                </a:lnTo>
                <a:lnTo>
                  <a:pt x="1146710" y="1076996"/>
                </a:lnTo>
                <a:lnTo>
                  <a:pt x="1118715" y="1119038"/>
                </a:lnTo>
                <a:lnTo>
                  <a:pt x="1090982" y="1161150"/>
                </a:lnTo>
                <a:lnTo>
                  <a:pt x="1063521" y="1203334"/>
                </a:lnTo>
                <a:lnTo>
                  <a:pt x="1036340" y="1245594"/>
                </a:lnTo>
                <a:lnTo>
                  <a:pt x="1009452" y="1287931"/>
                </a:lnTo>
                <a:lnTo>
                  <a:pt x="982864" y="1330349"/>
                </a:lnTo>
                <a:lnTo>
                  <a:pt x="956587" y="1372850"/>
                </a:lnTo>
                <a:lnTo>
                  <a:pt x="930631" y="1415436"/>
                </a:lnTo>
                <a:lnTo>
                  <a:pt x="905006" y="1458111"/>
                </a:lnTo>
                <a:lnTo>
                  <a:pt x="879721" y="1500876"/>
                </a:lnTo>
                <a:lnTo>
                  <a:pt x="854787" y="1543735"/>
                </a:lnTo>
                <a:lnTo>
                  <a:pt x="830212" y="1586690"/>
                </a:lnTo>
                <a:lnTo>
                  <a:pt x="806008" y="1629743"/>
                </a:lnTo>
                <a:lnTo>
                  <a:pt x="782183" y="1672898"/>
                </a:lnTo>
                <a:lnTo>
                  <a:pt x="758748" y="1716156"/>
                </a:lnTo>
                <a:lnTo>
                  <a:pt x="735713" y="1759521"/>
                </a:lnTo>
                <a:lnTo>
                  <a:pt x="713086" y="1802994"/>
                </a:lnTo>
                <a:lnTo>
                  <a:pt x="690879" y="1846579"/>
                </a:lnTo>
                <a:lnTo>
                  <a:pt x="447377" y="2428755"/>
                </a:lnTo>
                <a:lnTo>
                  <a:pt x="224948" y="3085465"/>
                </a:lnTo>
                <a:lnTo>
                  <a:pt x="62765" y="3622159"/>
                </a:lnTo>
                <a:lnTo>
                  <a:pt x="0" y="3844290"/>
                </a:lnTo>
                <a:lnTo>
                  <a:pt x="1934209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95819" y="2861310"/>
            <a:ext cx="1934210" cy="3844290"/>
          </a:xfrm>
          <a:custGeom>
            <a:avLst/>
            <a:gdLst/>
            <a:ahLst/>
            <a:cxnLst/>
            <a:rect l="l" t="t" r="r" b="b"/>
            <a:pathLst>
              <a:path w="1934209" h="3844290">
                <a:moveTo>
                  <a:pt x="1934209" y="0"/>
                </a:moveTo>
                <a:lnTo>
                  <a:pt x="1902863" y="41131"/>
                </a:lnTo>
                <a:lnTo>
                  <a:pt x="1871523" y="82264"/>
                </a:lnTo>
                <a:lnTo>
                  <a:pt x="1840198" y="123403"/>
                </a:lnTo>
                <a:lnTo>
                  <a:pt x="1808899" y="164550"/>
                </a:lnTo>
                <a:lnTo>
                  <a:pt x="1777636" y="205707"/>
                </a:lnTo>
                <a:lnTo>
                  <a:pt x="1746417" y="246877"/>
                </a:lnTo>
                <a:lnTo>
                  <a:pt x="1715254" y="288063"/>
                </a:lnTo>
                <a:lnTo>
                  <a:pt x="1684156" y="329266"/>
                </a:lnTo>
                <a:lnTo>
                  <a:pt x="1653132" y="370491"/>
                </a:lnTo>
                <a:lnTo>
                  <a:pt x="1622194" y="411739"/>
                </a:lnTo>
                <a:lnTo>
                  <a:pt x="1591349" y="453012"/>
                </a:lnTo>
                <a:lnTo>
                  <a:pt x="1560609" y="494315"/>
                </a:lnTo>
                <a:lnTo>
                  <a:pt x="1529983" y="535648"/>
                </a:lnTo>
                <a:lnTo>
                  <a:pt x="1499481" y="577015"/>
                </a:lnTo>
                <a:lnTo>
                  <a:pt x="1469113" y="618419"/>
                </a:lnTo>
                <a:lnTo>
                  <a:pt x="1438889" y="659861"/>
                </a:lnTo>
                <a:lnTo>
                  <a:pt x="1408818" y="701345"/>
                </a:lnTo>
                <a:lnTo>
                  <a:pt x="1378910" y="742873"/>
                </a:lnTo>
                <a:lnTo>
                  <a:pt x="1349175" y="784448"/>
                </a:lnTo>
                <a:lnTo>
                  <a:pt x="1319624" y="826072"/>
                </a:lnTo>
                <a:lnTo>
                  <a:pt x="1290265" y="867748"/>
                </a:lnTo>
                <a:lnTo>
                  <a:pt x="1261109" y="909478"/>
                </a:lnTo>
                <a:lnTo>
                  <a:pt x="1232166" y="951266"/>
                </a:lnTo>
                <a:lnTo>
                  <a:pt x="1203445" y="993113"/>
                </a:lnTo>
                <a:lnTo>
                  <a:pt x="1174956" y="1035022"/>
                </a:lnTo>
                <a:lnTo>
                  <a:pt x="1146710" y="1076996"/>
                </a:lnTo>
                <a:lnTo>
                  <a:pt x="1118715" y="1119038"/>
                </a:lnTo>
                <a:lnTo>
                  <a:pt x="1090982" y="1161150"/>
                </a:lnTo>
                <a:lnTo>
                  <a:pt x="1063521" y="1203334"/>
                </a:lnTo>
                <a:lnTo>
                  <a:pt x="1036340" y="1245594"/>
                </a:lnTo>
                <a:lnTo>
                  <a:pt x="1009452" y="1287931"/>
                </a:lnTo>
                <a:lnTo>
                  <a:pt x="982864" y="1330349"/>
                </a:lnTo>
                <a:lnTo>
                  <a:pt x="956587" y="1372850"/>
                </a:lnTo>
                <a:lnTo>
                  <a:pt x="930631" y="1415436"/>
                </a:lnTo>
                <a:lnTo>
                  <a:pt x="905006" y="1458111"/>
                </a:lnTo>
                <a:lnTo>
                  <a:pt x="879721" y="1500876"/>
                </a:lnTo>
                <a:lnTo>
                  <a:pt x="854787" y="1543735"/>
                </a:lnTo>
                <a:lnTo>
                  <a:pt x="830212" y="1586690"/>
                </a:lnTo>
                <a:lnTo>
                  <a:pt x="806008" y="1629743"/>
                </a:lnTo>
                <a:lnTo>
                  <a:pt x="782183" y="1672898"/>
                </a:lnTo>
                <a:lnTo>
                  <a:pt x="758748" y="1716156"/>
                </a:lnTo>
                <a:lnTo>
                  <a:pt x="735713" y="1759521"/>
                </a:lnTo>
                <a:lnTo>
                  <a:pt x="713086" y="1802994"/>
                </a:lnTo>
                <a:lnTo>
                  <a:pt x="690879" y="1846579"/>
                </a:lnTo>
                <a:lnTo>
                  <a:pt x="447377" y="2428755"/>
                </a:lnTo>
                <a:lnTo>
                  <a:pt x="224948" y="3085465"/>
                </a:lnTo>
                <a:lnTo>
                  <a:pt x="62765" y="3622159"/>
                </a:lnTo>
                <a:lnTo>
                  <a:pt x="0" y="384429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30030" y="2861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95819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23430" y="2840989"/>
            <a:ext cx="1935480" cy="3844290"/>
          </a:xfrm>
          <a:custGeom>
            <a:avLst/>
            <a:gdLst/>
            <a:ahLst/>
            <a:cxnLst/>
            <a:rect l="l" t="t" r="r" b="b"/>
            <a:pathLst>
              <a:path w="1935479" h="3844290">
                <a:moveTo>
                  <a:pt x="1935479" y="0"/>
                </a:moveTo>
                <a:lnTo>
                  <a:pt x="1809883" y="164550"/>
                </a:lnTo>
                <a:lnTo>
                  <a:pt x="1622947" y="411739"/>
                </a:lnTo>
                <a:lnTo>
                  <a:pt x="1530694" y="535648"/>
                </a:lnTo>
                <a:lnTo>
                  <a:pt x="1469819" y="618419"/>
                </a:lnTo>
                <a:lnTo>
                  <a:pt x="1409533" y="701345"/>
                </a:lnTo>
                <a:lnTo>
                  <a:pt x="1349914" y="784448"/>
                </a:lnTo>
                <a:lnTo>
                  <a:pt x="1320379" y="826072"/>
                </a:lnTo>
                <a:lnTo>
                  <a:pt x="1291039" y="867748"/>
                </a:lnTo>
                <a:lnTo>
                  <a:pt x="1261903" y="909478"/>
                </a:lnTo>
                <a:lnTo>
                  <a:pt x="1232982" y="951266"/>
                </a:lnTo>
                <a:lnTo>
                  <a:pt x="1204286" y="993113"/>
                </a:lnTo>
                <a:lnTo>
                  <a:pt x="1175823" y="1035022"/>
                </a:lnTo>
                <a:lnTo>
                  <a:pt x="1147603" y="1076996"/>
                </a:lnTo>
                <a:lnTo>
                  <a:pt x="1119636" y="1119038"/>
                </a:lnTo>
                <a:lnTo>
                  <a:pt x="1091931" y="1161150"/>
                </a:lnTo>
                <a:lnTo>
                  <a:pt x="1064499" y="1203334"/>
                </a:lnTo>
                <a:lnTo>
                  <a:pt x="1037347" y="1245594"/>
                </a:lnTo>
                <a:lnTo>
                  <a:pt x="1010487" y="1287931"/>
                </a:lnTo>
                <a:lnTo>
                  <a:pt x="983928" y="1330349"/>
                </a:lnTo>
                <a:lnTo>
                  <a:pt x="957679" y="1372850"/>
                </a:lnTo>
                <a:lnTo>
                  <a:pt x="931749" y="1415436"/>
                </a:lnTo>
                <a:lnTo>
                  <a:pt x="906149" y="1458111"/>
                </a:lnTo>
                <a:lnTo>
                  <a:pt x="880888" y="1500876"/>
                </a:lnTo>
                <a:lnTo>
                  <a:pt x="855975" y="1543735"/>
                </a:lnTo>
                <a:lnTo>
                  <a:pt x="831421" y="1586690"/>
                </a:lnTo>
                <a:lnTo>
                  <a:pt x="807234" y="1629743"/>
                </a:lnTo>
                <a:lnTo>
                  <a:pt x="783424" y="1672898"/>
                </a:lnTo>
                <a:lnTo>
                  <a:pt x="760002" y="1716156"/>
                </a:lnTo>
                <a:lnTo>
                  <a:pt x="736975" y="1759521"/>
                </a:lnTo>
                <a:lnTo>
                  <a:pt x="714355" y="1802994"/>
                </a:lnTo>
                <a:lnTo>
                  <a:pt x="692150" y="1846580"/>
                </a:lnTo>
                <a:lnTo>
                  <a:pt x="447913" y="2429291"/>
                </a:lnTo>
                <a:lnTo>
                  <a:pt x="225107" y="3085941"/>
                </a:lnTo>
                <a:lnTo>
                  <a:pt x="62785" y="3622337"/>
                </a:lnTo>
                <a:lnTo>
                  <a:pt x="0" y="3844290"/>
                </a:lnTo>
                <a:lnTo>
                  <a:pt x="193547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23430" y="2840989"/>
            <a:ext cx="1935480" cy="3844290"/>
          </a:xfrm>
          <a:custGeom>
            <a:avLst/>
            <a:gdLst/>
            <a:ahLst/>
            <a:cxnLst/>
            <a:rect l="l" t="t" r="r" b="b"/>
            <a:pathLst>
              <a:path w="1935479" h="3844290">
                <a:moveTo>
                  <a:pt x="1935479" y="0"/>
                </a:moveTo>
                <a:lnTo>
                  <a:pt x="1904051" y="41131"/>
                </a:lnTo>
                <a:lnTo>
                  <a:pt x="1872635" y="82264"/>
                </a:lnTo>
                <a:lnTo>
                  <a:pt x="1841243" y="123403"/>
                </a:lnTo>
                <a:lnTo>
                  <a:pt x="1809883" y="164550"/>
                </a:lnTo>
                <a:lnTo>
                  <a:pt x="1778566" y="205707"/>
                </a:lnTo>
                <a:lnTo>
                  <a:pt x="1747300" y="246877"/>
                </a:lnTo>
                <a:lnTo>
                  <a:pt x="1716096" y="288063"/>
                </a:lnTo>
                <a:lnTo>
                  <a:pt x="1684962" y="329266"/>
                </a:lnTo>
                <a:lnTo>
                  <a:pt x="1653909" y="370491"/>
                </a:lnTo>
                <a:lnTo>
                  <a:pt x="1622947" y="411739"/>
                </a:lnTo>
                <a:lnTo>
                  <a:pt x="1592083" y="453012"/>
                </a:lnTo>
                <a:lnTo>
                  <a:pt x="1561329" y="494315"/>
                </a:lnTo>
                <a:lnTo>
                  <a:pt x="1530694" y="535648"/>
                </a:lnTo>
                <a:lnTo>
                  <a:pt x="1500188" y="577015"/>
                </a:lnTo>
                <a:lnTo>
                  <a:pt x="1469819" y="618419"/>
                </a:lnTo>
                <a:lnTo>
                  <a:pt x="1439597" y="659861"/>
                </a:lnTo>
                <a:lnTo>
                  <a:pt x="1409533" y="701345"/>
                </a:lnTo>
                <a:lnTo>
                  <a:pt x="1379636" y="742873"/>
                </a:lnTo>
                <a:lnTo>
                  <a:pt x="1349914" y="784448"/>
                </a:lnTo>
                <a:lnTo>
                  <a:pt x="1320379" y="826072"/>
                </a:lnTo>
                <a:lnTo>
                  <a:pt x="1291039" y="867748"/>
                </a:lnTo>
                <a:lnTo>
                  <a:pt x="1261903" y="909478"/>
                </a:lnTo>
                <a:lnTo>
                  <a:pt x="1232982" y="951266"/>
                </a:lnTo>
                <a:lnTo>
                  <a:pt x="1204286" y="993113"/>
                </a:lnTo>
                <a:lnTo>
                  <a:pt x="1175823" y="1035022"/>
                </a:lnTo>
                <a:lnTo>
                  <a:pt x="1147603" y="1076996"/>
                </a:lnTo>
                <a:lnTo>
                  <a:pt x="1119636" y="1119038"/>
                </a:lnTo>
                <a:lnTo>
                  <a:pt x="1091931" y="1161150"/>
                </a:lnTo>
                <a:lnTo>
                  <a:pt x="1064499" y="1203334"/>
                </a:lnTo>
                <a:lnTo>
                  <a:pt x="1037347" y="1245594"/>
                </a:lnTo>
                <a:lnTo>
                  <a:pt x="1010487" y="1287931"/>
                </a:lnTo>
                <a:lnTo>
                  <a:pt x="983928" y="1330349"/>
                </a:lnTo>
                <a:lnTo>
                  <a:pt x="957679" y="1372850"/>
                </a:lnTo>
                <a:lnTo>
                  <a:pt x="931749" y="1415436"/>
                </a:lnTo>
                <a:lnTo>
                  <a:pt x="906149" y="1458111"/>
                </a:lnTo>
                <a:lnTo>
                  <a:pt x="880888" y="1500876"/>
                </a:lnTo>
                <a:lnTo>
                  <a:pt x="855975" y="1543735"/>
                </a:lnTo>
                <a:lnTo>
                  <a:pt x="831421" y="1586690"/>
                </a:lnTo>
                <a:lnTo>
                  <a:pt x="807234" y="1629743"/>
                </a:lnTo>
                <a:lnTo>
                  <a:pt x="783424" y="1672898"/>
                </a:lnTo>
                <a:lnTo>
                  <a:pt x="760002" y="1716156"/>
                </a:lnTo>
                <a:lnTo>
                  <a:pt x="736975" y="1759521"/>
                </a:lnTo>
                <a:lnTo>
                  <a:pt x="714355" y="1802994"/>
                </a:lnTo>
                <a:lnTo>
                  <a:pt x="692150" y="1846580"/>
                </a:lnTo>
                <a:lnTo>
                  <a:pt x="447913" y="2429291"/>
                </a:lnTo>
                <a:lnTo>
                  <a:pt x="225107" y="3085941"/>
                </a:lnTo>
                <a:lnTo>
                  <a:pt x="62785" y="3622337"/>
                </a:lnTo>
                <a:lnTo>
                  <a:pt x="0" y="384429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58909" y="2840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23430" y="6685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53559" y="1838960"/>
            <a:ext cx="4695190" cy="1013460"/>
          </a:xfrm>
          <a:custGeom>
            <a:avLst/>
            <a:gdLst/>
            <a:ahLst/>
            <a:cxnLst/>
            <a:rect l="l" t="t" r="r" b="b"/>
            <a:pathLst>
              <a:path w="4695190" h="1013460">
                <a:moveTo>
                  <a:pt x="0" y="0"/>
                </a:moveTo>
                <a:lnTo>
                  <a:pt x="44777" y="1119"/>
                </a:lnTo>
                <a:lnTo>
                  <a:pt x="89618" y="2265"/>
                </a:lnTo>
                <a:lnTo>
                  <a:pt x="134582" y="3450"/>
                </a:lnTo>
                <a:lnTo>
                  <a:pt x="179734" y="4686"/>
                </a:lnTo>
                <a:lnTo>
                  <a:pt x="225135" y="5985"/>
                </a:lnTo>
                <a:lnTo>
                  <a:pt x="270847" y="7362"/>
                </a:lnTo>
                <a:lnTo>
                  <a:pt x="316933" y="8827"/>
                </a:lnTo>
                <a:lnTo>
                  <a:pt x="363455" y="10395"/>
                </a:lnTo>
                <a:lnTo>
                  <a:pt x="410475" y="12077"/>
                </a:lnTo>
                <a:lnTo>
                  <a:pt x="458056" y="13886"/>
                </a:lnTo>
                <a:lnTo>
                  <a:pt x="506259" y="15836"/>
                </a:lnTo>
                <a:lnTo>
                  <a:pt x="555148" y="17938"/>
                </a:lnTo>
                <a:lnTo>
                  <a:pt x="604785" y="20206"/>
                </a:lnTo>
                <a:lnTo>
                  <a:pt x="655231" y="22652"/>
                </a:lnTo>
                <a:lnTo>
                  <a:pt x="706549" y="25288"/>
                </a:lnTo>
                <a:lnTo>
                  <a:pt x="758801" y="28128"/>
                </a:lnTo>
                <a:lnTo>
                  <a:pt x="812050" y="31183"/>
                </a:lnTo>
                <a:lnTo>
                  <a:pt x="866358" y="34468"/>
                </a:lnTo>
                <a:lnTo>
                  <a:pt x="921787" y="37994"/>
                </a:lnTo>
                <a:lnTo>
                  <a:pt x="978399" y="41774"/>
                </a:lnTo>
                <a:lnTo>
                  <a:pt x="1036257" y="45821"/>
                </a:lnTo>
                <a:lnTo>
                  <a:pt x="1095424" y="50148"/>
                </a:lnTo>
                <a:lnTo>
                  <a:pt x="1155960" y="54766"/>
                </a:lnTo>
                <a:lnTo>
                  <a:pt x="1217929" y="59689"/>
                </a:lnTo>
                <a:lnTo>
                  <a:pt x="1260460" y="63132"/>
                </a:lnTo>
                <a:lnTo>
                  <a:pt x="1304186" y="66485"/>
                </a:lnTo>
                <a:lnTo>
                  <a:pt x="1349039" y="69767"/>
                </a:lnTo>
                <a:lnTo>
                  <a:pt x="1394951" y="72994"/>
                </a:lnTo>
                <a:lnTo>
                  <a:pt x="1441852" y="76183"/>
                </a:lnTo>
                <a:lnTo>
                  <a:pt x="1489674" y="79351"/>
                </a:lnTo>
                <a:lnTo>
                  <a:pt x="1538349" y="82515"/>
                </a:lnTo>
                <a:lnTo>
                  <a:pt x="1587808" y="85692"/>
                </a:lnTo>
                <a:lnTo>
                  <a:pt x="1637982" y="88900"/>
                </a:lnTo>
                <a:lnTo>
                  <a:pt x="1688803" y="92154"/>
                </a:lnTo>
                <a:lnTo>
                  <a:pt x="1740202" y="95472"/>
                </a:lnTo>
                <a:lnTo>
                  <a:pt x="1792111" y="98871"/>
                </a:lnTo>
                <a:lnTo>
                  <a:pt x="1844460" y="102369"/>
                </a:lnTo>
                <a:lnTo>
                  <a:pt x="1897182" y="105981"/>
                </a:lnTo>
                <a:lnTo>
                  <a:pt x="1950208" y="109725"/>
                </a:lnTo>
                <a:lnTo>
                  <a:pt x="2003469" y="113618"/>
                </a:lnTo>
                <a:lnTo>
                  <a:pt x="2056896" y="117677"/>
                </a:lnTo>
                <a:lnTo>
                  <a:pt x="2110422" y="121920"/>
                </a:lnTo>
                <a:lnTo>
                  <a:pt x="2163977" y="126361"/>
                </a:lnTo>
                <a:lnTo>
                  <a:pt x="2217493" y="131020"/>
                </a:lnTo>
                <a:lnTo>
                  <a:pt x="2270901" y="135913"/>
                </a:lnTo>
                <a:lnTo>
                  <a:pt x="2324132" y="141057"/>
                </a:lnTo>
                <a:lnTo>
                  <a:pt x="2377119" y="146468"/>
                </a:lnTo>
                <a:lnTo>
                  <a:pt x="2429792" y="152164"/>
                </a:lnTo>
                <a:lnTo>
                  <a:pt x="2482083" y="158162"/>
                </a:lnTo>
                <a:lnTo>
                  <a:pt x="2533923" y="164479"/>
                </a:lnTo>
                <a:lnTo>
                  <a:pt x="2585243" y="171132"/>
                </a:lnTo>
                <a:lnTo>
                  <a:pt x="2635976" y="178137"/>
                </a:lnTo>
                <a:lnTo>
                  <a:pt x="2686052" y="185513"/>
                </a:lnTo>
                <a:lnTo>
                  <a:pt x="2735403" y="193275"/>
                </a:lnTo>
                <a:lnTo>
                  <a:pt x="2783960" y="201440"/>
                </a:lnTo>
                <a:lnTo>
                  <a:pt x="2831655" y="210027"/>
                </a:lnTo>
                <a:lnTo>
                  <a:pt x="2878419" y="219051"/>
                </a:lnTo>
                <a:lnTo>
                  <a:pt x="2924184" y="228530"/>
                </a:lnTo>
                <a:lnTo>
                  <a:pt x="2968880" y="238480"/>
                </a:lnTo>
                <a:lnTo>
                  <a:pt x="3012440" y="248919"/>
                </a:lnTo>
                <a:lnTo>
                  <a:pt x="3067490" y="263539"/>
                </a:lnTo>
                <a:lnTo>
                  <a:pt x="3122387" y="279565"/>
                </a:lnTo>
                <a:lnTo>
                  <a:pt x="3177071" y="296890"/>
                </a:lnTo>
                <a:lnTo>
                  <a:pt x="3231487" y="315404"/>
                </a:lnTo>
                <a:lnTo>
                  <a:pt x="3285576" y="334998"/>
                </a:lnTo>
                <a:lnTo>
                  <a:pt x="3339282" y="355563"/>
                </a:lnTo>
                <a:lnTo>
                  <a:pt x="3392547" y="376991"/>
                </a:lnTo>
                <a:lnTo>
                  <a:pt x="3445313" y="399172"/>
                </a:lnTo>
                <a:lnTo>
                  <a:pt x="3497525" y="421997"/>
                </a:lnTo>
                <a:lnTo>
                  <a:pt x="3549123" y="445358"/>
                </a:lnTo>
                <a:lnTo>
                  <a:pt x="3600052" y="469144"/>
                </a:lnTo>
                <a:lnTo>
                  <a:pt x="3650253" y="493248"/>
                </a:lnTo>
                <a:lnTo>
                  <a:pt x="3699671" y="517560"/>
                </a:lnTo>
                <a:lnTo>
                  <a:pt x="3748246" y="541972"/>
                </a:lnTo>
                <a:lnTo>
                  <a:pt x="3795922" y="566374"/>
                </a:lnTo>
                <a:lnTo>
                  <a:pt x="3842642" y="590657"/>
                </a:lnTo>
                <a:lnTo>
                  <a:pt x="3888348" y="614712"/>
                </a:lnTo>
                <a:lnTo>
                  <a:pt x="3932984" y="638431"/>
                </a:lnTo>
                <a:lnTo>
                  <a:pt x="3976491" y="661704"/>
                </a:lnTo>
                <a:lnTo>
                  <a:pt x="4018813" y="684422"/>
                </a:lnTo>
                <a:lnTo>
                  <a:pt x="4059892" y="706477"/>
                </a:lnTo>
                <a:lnTo>
                  <a:pt x="4099671" y="727759"/>
                </a:lnTo>
                <a:lnTo>
                  <a:pt x="4138093" y="748159"/>
                </a:lnTo>
                <a:lnTo>
                  <a:pt x="4175100" y="767568"/>
                </a:lnTo>
                <a:lnTo>
                  <a:pt x="4210636" y="785878"/>
                </a:lnTo>
                <a:lnTo>
                  <a:pt x="4277063" y="818763"/>
                </a:lnTo>
                <a:lnTo>
                  <a:pt x="4486771" y="914876"/>
                </a:lnTo>
                <a:lnTo>
                  <a:pt x="4606766" y="970914"/>
                </a:lnTo>
                <a:lnTo>
                  <a:pt x="4674135" y="1003141"/>
                </a:lnTo>
                <a:lnTo>
                  <a:pt x="4695190" y="101346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53559" y="1838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48750" y="285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81170" y="1818639"/>
            <a:ext cx="4695190" cy="1013460"/>
          </a:xfrm>
          <a:custGeom>
            <a:avLst/>
            <a:gdLst/>
            <a:ahLst/>
            <a:cxnLst/>
            <a:rect l="l" t="t" r="r" b="b"/>
            <a:pathLst>
              <a:path w="4695190" h="1013460">
                <a:moveTo>
                  <a:pt x="0" y="0"/>
                </a:moveTo>
                <a:lnTo>
                  <a:pt x="44777" y="1119"/>
                </a:lnTo>
                <a:lnTo>
                  <a:pt x="89618" y="2265"/>
                </a:lnTo>
                <a:lnTo>
                  <a:pt x="134585" y="3450"/>
                </a:lnTo>
                <a:lnTo>
                  <a:pt x="179740" y="4686"/>
                </a:lnTo>
                <a:lnTo>
                  <a:pt x="225146" y="5985"/>
                </a:lnTo>
                <a:lnTo>
                  <a:pt x="270867" y="7362"/>
                </a:lnTo>
                <a:lnTo>
                  <a:pt x="316964" y="8827"/>
                </a:lnTo>
                <a:lnTo>
                  <a:pt x="363502" y="10395"/>
                </a:lnTo>
                <a:lnTo>
                  <a:pt x="410542" y="12077"/>
                </a:lnTo>
                <a:lnTo>
                  <a:pt x="458148" y="13886"/>
                </a:lnTo>
                <a:lnTo>
                  <a:pt x="506382" y="15836"/>
                </a:lnTo>
                <a:lnTo>
                  <a:pt x="555307" y="17938"/>
                </a:lnTo>
                <a:lnTo>
                  <a:pt x="604986" y="20206"/>
                </a:lnTo>
                <a:lnTo>
                  <a:pt x="655483" y="22652"/>
                </a:lnTo>
                <a:lnTo>
                  <a:pt x="706859" y="25288"/>
                </a:lnTo>
                <a:lnTo>
                  <a:pt x="759177" y="28128"/>
                </a:lnTo>
                <a:lnTo>
                  <a:pt x="812501" y="31183"/>
                </a:lnTo>
                <a:lnTo>
                  <a:pt x="866894" y="34468"/>
                </a:lnTo>
                <a:lnTo>
                  <a:pt x="922417" y="37994"/>
                </a:lnTo>
                <a:lnTo>
                  <a:pt x="979134" y="41774"/>
                </a:lnTo>
                <a:lnTo>
                  <a:pt x="1037108" y="45821"/>
                </a:lnTo>
                <a:lnTo>
                  <a:pt x="1096402" y="50148"/>
                </a:lnTo>
                <a:lnTo>
                  <a:pt x="1157078" y="54766"/>
                </a:lnTo>
                <a:lnTo>
                  <a:pt x="1219200" y="59689"/>
                </a:lnTo>
                <a:lnTo>
                  <a:pt x="1261630" y="63132"/>
                </a:lnTo>
                <a:lnTo>
                  <a:pt x="1305267" y="66485"/>
                </a:lnTo>
                <a:lnTo>
                  <a:pt x="1350042" y="69767"/>
                </a:lnTo>
                <a:lnTo>
                  <a:pt x="1395885" y="72994"/>
                </a:lnTo>
                <a:lnTo>
                  <a:pt x="1442726" y="76183"/>
                </a:lnTo>
                <a:lnTo>
                  <a:pt x="1490497" y="79351"/>
                </a:lnTo>
                <a:lnTo>
                  <a:pt x="1539129" y="82515"/>
                </a:lnTo>
                <a:lnTo>
                  <a:pt x="1588552" y="85692"/>
                </a:lnTo>
                <a:lnTo>
                  <a:pt x="1638696" y="88900"/>
                </a:lnTo>
                <a:lnTo>
                  <a:pt x="1689494" y="92154"/>
                </a:lnTo>
                <a:lnTo>
                  <a:pt x="1740874" y="95472"/>
                </a:lnTo>
                <a:lnTo>
                  <a:pt x="1792769" y="98871"/>
                </a:lnTo>
                <a:lnTo>
                  <a:pt x="1845109" y="102369"/>
                </a:lnTo>
                <a:lnTo>
                  <a:pt x="1897824" y="105981"/>
                </a:lnTo>
                <a:lnTo>
                  <a:pt x="1950846" y="109725"/>
                </a:lnTo>
                <a:lnTo>
                  <a:pt x="2004105" y="113618"/>
                </a:lnTo>
                <a:lnTo>
                  <a:pt x="2057532" y="117677"/>
                </a:lnTo>
                <a:lnTo>
                  <a:pt x="2111057" y="121920"/>
                </a:lnTo>
                <a:lnTo>
                  <a:pt x="2164612" y="126361"/>
                </a:lnTo>
                <a:lnTo>
                  <a:pt x="2218127" y="131020"/>
                </a:lnTo>
                <a:lnTo>
                  <a:pt x="2271533" y="135913"/>
                </a:lnTo>
                <a:lnTo>
                  <a:pt x="2324760" y="141057"/>
                </a:lnTo>
                <a:lnTo>
                  <a:pt x="2377740" y="146468"/>
                </a:lnTo>
                <a:lnTo>
                  <a:pt x="2430403" y="152164"/>
                </a:lnTo>
                <a:lnTo>
                  <a:pt x="2482680" y="158162"/>
                </a:lnTo>
                <a:lnTo>
                  <a:pt x="2534502" y="164479"/>
                </a:lnTo>
                <a:lnTo>
                  <a:pt x="2585799" y="171132"/>
                </a:lnTo>
                <a:lnTo>
                  <a:pt x="2636502" y="178137"/>
                </a:lnTo>
                <a:lnTo>
                  <a:pt x="2686542" y="185513"/>
                </a:lnTo>
                <a:lnTo>
                  <a:pt x="2735850" y="193275"/>
                </a:lnTo>
                <a:lnTo>
                  <a:pt x="2784356" y="201440"/>
                </a:lnTo>
                <a:lnTo>
                  <a:pt x="2831991" y="210027"/>
                </a:lnTo>
                <a:lnTo>
                  <a:pt x="2878687" y="219051"/>
                </a:lnTo>
                <a:lnTo>
                  <a:pt x="2924373" y="228530"/>
                </a:lnTo>
                <a:lnTo>
                  <a:pt x="2968980" y="238480"/>
                </a:lnTo>
                <a:lnTo>
                  <a:pt x="3012439" y="248920"/>
                </a:lnTo>
                <a:lnTo>
                  <a:pt x="3067617" y="263539"/>
                </a:lnTo>
                <a:lnTo>
                  <a:pt x="3122622" y="279565"/>
                </a:lnTo>
                <a:lnTo>
                  <a:pt x="3177398" y="296890"/>
                </a:lnTo>
                <a:lnTo>
                  <a:pt x="3231890" y="315404"/>
                </a:lnTo>
                <a:lnTo>
                  <a:pt x="3286042" y="334998"/>
                </a:lnTo>
                <a:lnTo>
                  <a:pt x="3339798" y="355563"/>
                </a:lnTo>
                <a:lnTo>
                  <a:pt x="3393102" y="376991"/>
                </a:lnTo>
                <a:lnTo>
                  <a:pt x="3445898" y="399172"/>
                </a:lnTo>
                <a:lnTo>
                  <a:pt x="3498131" y="421997"/>
                </a:lnTo>
                <a:lnTo>
                  <a:pt x="3549743" y="445358"/>
                </a:lnTo>
                <a:lnTo>
                  <a:pt x="3600681" y="469144"/>
                </a:lnTo>
                <a:lnTo>
                  <a:pt x="3650887" y="493248"/>
                </a:lnTo>
                <a:lnTo>
                  <a:pt x="3700305" y="517560"/>
                </a:lnTo>
                <a:lnTo>
                  <a:pt x="3748881" y="541972"/>
                </a:lnTo>
                <a:lnTo>
                  <a:pt x="3796557" y="566374"/>
                </a:lnTo>
                <a:lnTo>
                  <a:pt x="3843279" y="590657"/>
                </a:lnTo>
                <a:lnTo>
                  <a:pt x="3888989" y="614712"/>
                </a:lnTo>
                <a:lnTo>
                  <a:pt x="3933633" y="638431"/>
                </a:lnTo>
                <a:lnTo>
                  <a:pt x="3977155" y="661704"/>
                </a:lnTo>
                <a:lnTo>
                  <a:pt x="4019498" y="684422"/>
                </a:lnTo>
                <a:lnTo>
                  <a:pt x="4060606" y="706477"/>
                </a:lnTo>
                <a:lnTo>
                  <a:pt x="4100425" y="727759"/>
                </a:lnTo>
                <a:lnTo>
                  <a:pt x="4138897" y="748159"/>
                </a:lnTo>
                <a:lnTo>
                  <a:pt x="4175967" y="767568"/>
                </a:lnTo>
                <a:lnTo>
                  <a:pt x="4211579" y="785878"/>
                </a:lnTo>
                <a:lnTo>
                  <a:pt x="4245678" y="802979"/>
                </a:lnTo>
                <a:lnTo>
                  <a:pt x="4309109" y="833120"/>
                </a:lnTo>
                <a:lnTo>
                  <a:pt x="4487306" y="914876"/>
                </a:lnTo>
                <a:lnTo>
                  <a:pt x="4606925" y="970915"/>
                </a:lnTo>
                <a:lnTo>
                  <a:pt x="4674155" y="1003141"/>
                </a:lnTo>
                <a:lnTo>
                  <a:pt x="4695189" y="101346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81170" y="1818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76359" y="283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 rot="17880000">
            <a:off x="7525779" y="4351871"/>
            <a:ext cx="1546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60" baseline="154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700" spc="-15" baseline="308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30" baseline="308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aseline="308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 rot="3600000">
            <a:off x="516529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97840"/>
            <a:ext cx="7225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25" dirty="0">
                <a:latin typeface="Arial Black"/>
                <a:cs typeface="Arial Black"/>
              </a:rPr>
              <a:t> </a:t>
            </a:r>
            <a:r>
              <a:rPr spc="-495" dirty="0">
                <a:latin typeface="Arial Black"/>
                <a:cs typeface="Arial Black"/>
              </a:rPr>
              <a:t>Boundaries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2172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7E7E7E"/>
                </a:solidFill>
                <a:latin typeface="Arial Black"/>
                <a:cs typeface="Arial Black"/>
              </a:rPr>
              <a:t>Superior</a:t>
            </a:r>
            <a:r>
              <a:rPr sz="2400" spc="-19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Border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75179"/>
            <a:ext cx="3058795" cy="357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Inguinal</a:t>
            </a:r>
            <a:r>
              <a:rPr sz="2400" spc="-15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7E7E7E"/>
                </a:solidFill>
                <a:latin typeface="Arial Black"/>
                <a:cs typeface="Arial Black"/>
              </a:rPr>
              <a:t>ligament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90" dirty="0">
                <a:solidFill>
                  <a:srgbClr val="7E7E7E"/>
                </a:solidFill>
                <a:latin typeface="Arial Black"/>
                <a:cs typeface="Arial Black"/>
              </a:rPr>
              <a:t>Lateral</a:t>
            </a:r>
            <a:r>
              <a:rPr sz="2400" spc="-14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Border</a:t>
            </a:r>
            <a:endParaRPr sz="2400">
              <a:latin typeface="Arial Black"/>
              <a:cs typeface="Arial Black"/>
            </a:endParaRPr>
          </a:p>
          <a:p>
            <a:pPr marL="120014" indent="-107950">
              <a:lnSpc>
                <a:spcPct val="100000"/>
              </a:lnSpc>
              <a:spcBef>
                <a:spcPts val="49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75" dirty="0">
                <a:solidFill>
                  <a:srgbClr val="7E7E7E"/>
                </a:solidFill>
                <a:latin typeface="Arial Black"/>
                <a:cs typeface="Arial Black"/>
              </a:rPr>
              <a:t>Sartorius </a:t>
            </a:r>
            <a:r>
              <a:rPr sz="2400" dirty="0">
                <a:solidFill>
                  <a:srgbClr val="7E7E7E"/>
                </a:solidFill>
                <a:latin typeface="Arial Black"/>
                <a:cs typeface="Arial Black"/>
              </a:rPr>
              <a:t>– </a:t>
            </a:r>
            <a:r>
              <a:rPr sz="2000" spc="-245" dirty="0">
                <a:solidFill>
                  <a:srgbClr val="7E7E7E"/>
                </a:solidFill>
                <a:latin typeface="Arial Black"/>
                <a:cs typeface="Arial Black"/>
              </a:rPr>
              <a:t>medial</a:t>
            </a:r>
            <a:r>
              <a:rPr sz="2000" spc="-12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7E7E7E"/>
                </a:solidFill>
                <a:latin typeface="Arial Black"/>
                <a:cs typeface="Arial Black"/>
              </a:rPr>
              <a:t>edge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Medial</a:t>
            </a:r>
            <a:r>
              <a:rPr sz="2800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Border</a:t>
            </a:r>
            <a:endParaRPr sz="2800">
              <a:latin typeface="Arial Black"/>
              <a:cs typeface="Arial Black"/>
            </a:endParaRPr>
          </a:p>
          <a:p>
            <a:pPr marL="137795" indent="-125730">
              <a:lnSpc>
                <a:spcPct val="100000"/>
              </a:lnSpc>
              <a:spcBef>
                <a:spcPts val="7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Adductor</a:t>
            </a:r>
            <a:r>
              <a:rPr sz="28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Longus</a:t>
            </a:r>
            <a:endParaRPr sz="2800">
              <a:latin typeface="Arial Black"/>
              <a:cs typeface="Arial Black"/>
            </a:endParaRPr>
          </a:p>
          <a:p>
            <a:pPr marL="4699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-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medial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edge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8714" y="148521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91477" y="353175"/>
                </a:moveTo>
                <a:lnTo>
                  <a:pt x="126265" y="365174"/>
                </a:lnTo>
                <a:lnTo>
                  <a:pt x="596301" y="378380"/>
                </a:lnTo>
                <a:lnTo>
                  <a:pt x="898522" y="392796"/>
                </a:lnTo>
                <a:lnTo>
                  <a:pt x="1171043" y="411283"/>
                </a:lnTo>
                <a:lnTo>
                  <a:pt x="2414488" y="522019"/>
                </a:lnTo>
                <a:lnTo>
                  <a:pt x="2628149" y="546315"/>
                </a:lnTo>
                <a:lnTo>
                  <a:pt x="2786634" y="567287"/>
                </a:lnTo>
                <a:lnTo>
                  <a:pt x="2890615" y="582787"/>
                </a:lnTo>
                <a:lnTo>
                  <a:pt x="2992733" y="599632"/>
                </a:lnTo>
                <a:lnTo>
                  <a:pt x="3092543" y="617932"/>
                </a:lnTo>
                <a:lnTo>
                  <a:pt x="3141443" y="627662"/>
                </a:lnTo>
                <a:lnTo>
                  <a:pt x="3189598" y="637798"/>
                </a:lnTo>
                <a:lnTo>
                  <a:pt x="3236952" y="648353"/>
                </a:lnTo>
                <a:lnTo>
                  <a:pt x="3283451" y="659342"/>
                </a:lnTo>
                <a:lnTo>
                  <a:pt x="3329037" y="670777"/>
                </a:lnTo>
                <a:lnTo>
                  <a:pt x="3373655" y="682674"/>
                </a:lnTo>
                <a:lnTo>
                  <a:pt x="3426165" y="697898"/>
                </a:lnTo>
                <a:lnTo>
                  <a:pt x="3479099" y="714679"/>
                </a:lnTo>
                <a:lnTo>
                  <a:pt x="3532365" y="732901"/>
                </a:lnTo>
                <a:lnTo>
                  <a:pt x="3585874" y="752444"/>
                </a:lnTo>
                <a:lnTo>
                  <a:pt x="3639536" y="773194"/>
                </a:lnTo>
                <a:lnTo>
                  <a:pt x="3693260" y="795032"/>
                </a:lnTo>
                <a:lnTo>
                  <a:pt x="3746956" y="817840"/>
                </a:lnTo>
                <a:lnTo>
                  <a:pt x="3800534" y="841503"/>
                </a:lnTo>
                <a:lnTo>
                  <a:pt x="3853904" y="865903"/>
                </a:lnTo>
                <a:lnTo>
                  <a:pt x="3906975" y="890922"/>
                </a:lnTo>
                <a:lnTo>
                  <a:pt x="3959657" y="916443"/>
                </a:lnTo>
                <a:lnTo>
                  <a:pt x="4011860" y="942349"/>
                </a:lnTo>
                <a:lnTo>
                  <a:pt x="4114468" y="994848"/>
                </a:lnTo>
                <a:lnTo>
                  <a:pt x="4214078" y="1047481"/>
                </a:lnTo>
                <a:lnTo>
                  <a:pt x="4568090" y="1240601"/>
                </a:lnTo>
                <a:lnTo>
                  <a:pt x="4641878" y="1279839"/>
                </a:lnTo>
                <a:lnTo>
                  <a:pt x="4676068" y="1297458"/>
                </a:lnTo>
                <a:lnTo>
                  <a:pt x="4738591" y="1328107"/>
                </a:lnTo>
                <a:lnTo>
                  <a:pt x="4792701" y="1351858"/>
                </a:lnTo>
                <a:lnTo>
                  <a:pt x="4869054" y="1377076"/>
                </a:lnTo>
                <a:lnTo>
                  <a:pt x="4907392" y="1384478"/>
                </a:lnTo>
                <a:lnTo>
                  <a:pt x="4932818" y="1384031"/>
                </a:lnTo>
                <a:lnTo>
                  <a:pt x="4946762" y="1376705"/>
                </a:lnTo>
                <a:lnTo>
                  <a:pt x="4950651" y="1363470"/>
                </a:lnTo>
                <a:lnTo>
                  <a:pt x="4945915" y="1345296"/>
                </a:lnTo>
                <a:lnTo>
                  <a:pt x="4916282" y="1298012"/>
                </a:lnTo>
                <a:lnTo>
                  <a:pt x="4869292" y="1242614"/>
                </a:lnTo>
                <a:lnTo>
                  <a:pt x="4842860" y="1214298"/>
                </a:lnTo>
                <a:lnTo>
                  <a:pt x="4816375" y="1186864"/>
                </a:lnTo>
                <a:lnTo>
                  <a:pt x="4769673" y="1140424"/>
                </a:lnTo>
                <a:lnTo>
                  <a:pt x="4711863" y="1086479"/>
                </a:lnTo>
                <a:lnTo>
                  <a:pt x="4678792" y="1057183"/>
                </a:lnTo>
                <a:lnTo>
                  <a:pt x="4642944" y="1026600"/>
                </a:lnTo>
                <a:lnTo>
                  <a:pt x="4604219" y="994848"/>
                </a:lnTo>
                <a:lnTo>
                  <a:pt x="4562917" y="962359"/>
                </a:lnTo>
                <a:lnTo>
                  <a:pt x="4518738" y="929094"/>
                </a:lnTo>
                <a:lnTo>
                  <a:pt x="4471782" y="895328"/>
                </a:lnTo>
                <a:lnTo>
                  <a:pt x="4422049" y="861257"/>
                </a:lnTo>
                <a:lnTo>
                  <a:pt x="4369538" y="827078"/>
                </a:lnTo>
                <a:lnTo>
                  <a:pt x="4314251" y="792987"/>
                </a:lnTo>
                <a:lnTo>
                  <a:pt x="4256187" y="759180"/>
                </a:lnTo>
                <a:lnTo>
                  <a:pt x="4195345" y="725854"/>
                </a:lnTo>
                <a:lnTo>
                  <a:pt x="4084476" y="667382"/>
                </a:lnTo>
                <a:lnTo>
                  <a:pt x="3960320" y="604174"/>
                </a:lnTo>
                <a:lnTo>
                  <a:pt x="3825681" y="538176"/>
                </a:lnTo>
                <a:lnTo>
                  <a:pt x="3731481" y="493587"/>
                </a:lnTo>
                <a:lnTo>
                  <a:pt x="3634696" y="449197"/>
                </a:lnTo>
                <a:lnTo>
                  <a:pt x="3536156" y="405584"/>
                </a:lnTo>
                <a:lnTo>
                  <a:pt x="3436692" y="363322"/>
                </a:lnTo>
                <a:lnTo>
                  <a:pt x="3427471" y="359538"/>
                </a:lnTo>
                <a:lnTo>
                  <a:pt x="217507" y="359538"/>
                </a:lnTo>
                <a:lnTo>
                  <a:pt x="191477" y="353175"/>
                </a:lnTo>
                <a:close/>
              </a:path>
              <a:path w="4951095" h="1384935">
                <a:moveTo>
                  <a:pt x="3369582" y="335964"/>
                </a:moveTo>
                <a:lnTo>
                  <a:pt x="285015" y="335964"/>
                </a:lnTo>
                <a:lnTo>
                  <a:pt x="275212" y="341917"/>
                </a:lnTo>
                <a:lnTo>
                  <a:pt x="250408" y="353109"/>
                </a:lnTo>
                <a:lnTo>
                  <a:pt x="217507" y="359538"/>
                </a:lnTo>
                <a:lnTo>
                  <a:pt x="3427471" y="359538"/>
                </a:lnTo>
                <a:lnTo>
                  <a:pt x="3386873" y="342878"/>
                </a:lnTo>
                <a:lnTo>
                  <a:pt x="3369582" y="335964"/>
                </a:lnTo>
                <a:close/>
              </a:path>
              <a:path w="4951095" h="1384935">
                <a:moveTo>
                  <a:pt x="944257" y="0"/>
                </a:moveTo>
                <a:lnTo>
                  <a:pt x="897189" y="538"/>
                </a:lnTo>
                <a:lnTo>
                  <a:pt x="850589" y="2013"/>
                </a:lnTo>
                <a:lnTo>
                  <a:pt x="804445" y="4494"/>
                </a:lnTo>
                <a:lnTo>
                  <a:pt x="748891" y="8945"/>
                </a:lnTo>
                <a:lnTo>
                  <a:pt x="691658" y="15041"/>
                </a:lnTo>
                <a:lnTo>
                  <a:pt x="633302" y="22610"/>
                </a:lnTo>
                <a:lnTo>
                  <a:pt x="574377" y="31481"/>
                </a:lnTo>
                <a:lnTo>
                  <a:pt x="515437" y="41484"/>
                </a:lnTo>
                <a:lnTo>
                  <a:pt x="457036" y="52446"/>
                </a:lnTo>
                <a:lnTo>
                  <a:pt x="399729" y="64197"/>
                </a:lnTo>
                <a:lnTo>
                  <a:pt x="344070" y="76566"/>
                </a:lnTo>
                <a:lnTo>
                  <a:pt x="290614" y="89382"/>
                </a:lnTo>
                <a:lnTo>
                  <a:pt x="239915" y="102472"/>
                </a:lnTo>
                <a:lnTo>
                  <a:pt x="192528" y="115667"/>
                </a:lnTo>
                <a:lnTo>
                  <a:pt x="149006" y="128795"/>
                </a:lnTo>
                <a:lnTo>
                  <a:pt x="109905" y="141685"/>
                </a:lnTo>
                <a:lnTo>
                  <a:pt x="47180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191477" y="353175"/>
                </a:lnTo>
                <a:lnTo>
                  <a:pt x="285015" y="335964"/>
                </a:lnTo>
                <a:lnTo>
                  <a:pt x="3369582" y="335964"/>
                </a:lnTo>
                <a:lnTo>
                  <a:pt x="3287578" y="303725"/>
                </a:lnTo>
                <a:lnTo>
                  <a:pt x="3238311" y="285159"/>
                </a:lnTo>
                <a:lnTo>
                  <a:pt x="3189434" y="267363"/>
                </a:lnTo>
                <a:lnTo>
                  <a:pt x="3141053" y="250409"/>
                </a:lnTo>
                <a:lnTo>
                  <a:pt x="3093271" y="234369"/>
                </a:lnTo>
                <a:lnTo>
                  <a:pt x="3046191" y="219315"/>
                </a:lnTo>
                <a:lnTo>
                  <a:pt x="2999918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1" y="167276"/>
                </a:lnTo>
                <a:lnTo>
                  <a:pt x="2802485" y="156413"/>
                </a:lnTo>
                <a:lnTo>
                  <a:pt x="2751608" y="146604"/>
                </a:lnTo>
                <a:lnTo>
                  <a:pt x="2700694" y="137780"/>
                </a:lnTo>
                <a:lnTo>
                  <a:pt x="2649775" y="129867"/>
                </a:lnTo>
                <a:lnTo>
                  <a:pt x="2598886" y="122794"/>
                </a:lnTo>
                <a:lnTo>
                  <a:pt x="2548061" y="116489"/>
                </a:lnTo>
                <a:lnTo>
                  <a:pt x="2497333" y="110881"/>
                </a:lnTo>
                <a:lnTo>
                  <a:pt x="2446735" y="105898"/>
                </a:lnTo>
                <a:lnTo>
                  <a:pt x="2346067" y="97521"/>
                </a:lnTo>
                <a:lnTo>
                  <a:pt x="1861993" y="68777"/>
                </a:lnTo>
                <a:lnTo>
                  <a:pt x="1714703" y="56716"/>
                </a:lnTo>
                <a:lnTo>
                  <a:pt x="1287851" y="16575"/>
                </a:lnTo>
                <a:lnTo>
                  <a:pt x="1187037" y="8907"/>
                </a:lnTo>
                <a:lnTo>
                  <a:pt x="1137448" y="5812"/>
                </a:lnTo>
                <a:lnTo>
                  <a:pt x="1088387" y="3304"/>
                </a:lnTo>
                <a:lnTo>
                  <a:pt x="1039843" y="1453"/>
                </a:lnTo>
                <a:lnTo>
                  <a:pt x="991804" y="328"/>
                </a:lnTo>
                <a:lnTo>
                  <a:pt x="944257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8714" y="148521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26265" y="365174"/>
                </a:moveTo>
                <a:lnTo>
                  <a:pt x="172438" y="366208"/>
                </a:lnTo>
                <a:lnTo>
                  <a:pt x="218670" y="367267"/>
                </a:lnTo>
                <a:lnTo>
                  <a:pt x="265008" y="368366"/>
                </a:lnTo>
                <a:lnTo>
                  <a:pt x="311498" y="369520"/>
                </a:lnTo>
                <a:lnTo>
                  <a:pt x="358189" y="370742"/>
                </a:lnTo>
                <a:lnTo>
                  <a:pt x="405127" y="372046"/>
                </a:lnTo>
                <a:lnTo>
                  <a:pt x="452360" y="373448"/>
                </a:lnTo>
                <a:lnTo>
                  <a:pt x="499935" y="374962"/>
                </a:lnTo>
                <a:lnTo>
                  <a:pt x="547900" y="376601"/>
                </a:lnTo>
                <a:lnTo>
                  <a:pt x="596301" y="378380"/>
                </a:lnTo>
                <a:lnTo>
                  <a:pt x="645186" y="380313"/>
                </a:lnTo>
                <a:lnTo>
                  <a:pt x="694602" y="382415"/>
                </a:lnTo>
                <a:lnTo>
                  <a:pt x="744597" y="384700"/>
                </a:lnTo>
                <a:lnTo>
                  <a:pt x="795217" y="387182"/>
                </a:lnTo>
                <a:lnTo>
                  <a:pt x="846509" y="389876"/>
                </a:lnTo>
                <a:lnTo>
                  <a:pt x="898522" y="392796"/>
                </a:lnTo>
                <a:lnTo>
                  <a:pt x="951303" y="395956"/>
                </a:lnTo>
                <a:lnTo>
                  <a:pt x="1004898" y="399370"/>
                </a:lnTo>
                <a:lnTo>
                  <a:pt x="1059355" y="403053"/>
                </a:lnTo>
                <a:lnTo>
                  <a:pt x="1114721" y="407020"/>
                </a:lnTo>
                <a:lnTo>
                  <a:pt x="1171043" y="411283"/>
                </a:lnTo>
                <a:lnTo>
                  <a:pt x="1228369" y="415859"/>
                </a:lnTo>
                <a:lnTo>
                  <a:pt x="1286746" y="420760"/>
                </a:lnTo>
                <a:lnTo>
                  <a:pt x="1346221" y="426002"/>
                </a:lnTo>
                <a:lnTo>
                  <a:pt x="1406842" y="431598"/>
                </a:lnTo>
                <a:lnTo>
                  <a:pt x="1468655" y="437564"/>
                </a:lnTo>
                <a:lnTo>
                  <a:pt x="1511907" y="441651"/>
                </a:lnTo>
                <a:lnTo>
                  <a:pt x="1556200" y="445698"/>
                </a:lnTo>
                <a:lnTo>
                  <a:pt x="1601480" y="449721"/>
                </a:lnTo>
                <a:lnTo>
                  <a:pt x="1647689" y="453733"/>
                </a:lnTo>
                <a:lnTo>
                  <a:pt x="1694773" y="457747"/>
                </a:lnTo>
                <a:lnTo>
                  <a:pt x="1742675" y="461779"/>
                </a:lnTo>
                <a:lnTo>
                  <a:pt x="1791340" y="465840"/>
                </a:lnTo>
                <a:lnTo>
                  <a:pt x="1840712" y="469947"/>
                </a:lnTo>
                <a:lnTo>
                  <a:pt x="1890735" y="474111"/>
                </a:lnTo>
                <a:lnTo>
                  <a:pt x="1941353" y="478348"/>
                </a:lnTo>
                <a:lnTo>
                  <a:pt x="1992510" y="482671"/>
                </a:lnTo>
                <a:lnTo>
                  <a:pt x="2044151" y="487093"/>
                </a:lnTo>
                <a:lnTo>
                  <a:pt x="2096220" y="491630"/>
                </a:lnTo>
                <a:lnTo>
                  <a:pt x="2148661" y="496294"/>
                </a:lnTo>
                <a:lnTo>
                  <a:pt x="2201417" y="501100"/>
                </a:lnTo>
                <a:lnTo>
                  <a:pt x="2254434" y="506062"/>
                </a:lnTo>
                <a:lnTo>
                  <a:pt x="2307655" y="511193"/>
                </a:lnTo>
                <a:lnTo>
                  <a:pt x="2361025" y="516507"/>
                </a:lnTo>
                <a:lnTo>
                  <a:pt x="2414488" y="522019"/>
                </a:lnTo>
                <a:lnTo>
                  <a:pt x="2467987" y="527741"/>
                </a:lnTo>
                <a:lnTo>
                  <a:pt x="2521468" y="533689"/>
                </a:lnTo>
                <a:lnTo>
                  <a:pt x="2574874" y="539875"/>
                </a:lnTo>
                <a:lnTo>
                  <a:pt x="2628149" y="546315"/>
                </a:lnTo>
                <a:lnTo>
                  <a:pt x="2681238" y="553020"/>
                </a:lnTo>
                <a:lnTo>
                  <a:pt x="2734085" y="560007"/>
                </a:lnTo>
                <a:lnTo>
                  <a:pt x="2786634" y="567287"/>
                </a:lnTo>
                <a:lnTo>
                  <a:pt x="2838829" y="574876"/>
                </a:lnTo>
                <a:lnTo>
                  <a:pt x="2890615" y="582787"/>
                </a:lnTo>
                <a:lnTo>
                  <a:pt x="2941934" y="591035"/>
                </a:lnTo>
                <a:lnTo>
                  <a:pt x="2992733" y="599632"/>
                </a:lnTo>
                <a:lnTo>
                  <a:pt x="3042954" y="608593"/>
                </a:lnTo>
                <a:lnTo>
                  <a:pt x="3092543" y="617932"/>
                </a:lnTo>
                <a:lnTo>
                  <a:pt x="3141443" y="627662"/>
                </a:lnTo>
                <a:lnTo>
                  <a:pt x="3189598" y="637798"/>
                </a:lnTo>
                <a:lnTo>
                  <a:pt x="3236952" y="648353"/>
                </a:lnTo>
                <a:lnTo>
                  <a:pt x="3283451" y="659342"/>
                </a:lnTo>
                <a:lnTo>
                  <a:pt x="3329037" y="670777"/>
                </a:lnTo>
                <a:lnTo>
                  <a:pt x="3373655" y="682674"/>
                </a:lnTo>
                <a:lnTo>
                  <a:pt x="3426165" y="697898"/>
                </a:lnTo>
                <a:lnTo>
                  <a:pt x="3479099" y="714679"/>
                </a:lnTo>
                <a:lnTo>
                  <a:pt x="3532365" y="732901"/>
                </a:lnTo>
                <a:lnTo>
                  <a:pt x="3585874" y="752444"/>
                </a:lnTo>
                <a:lnTo>
                  <a:pt x="3639536" y="773194"/>
                </a:lnTo>
                <a:lnTo>
                  <a:pt x="3693260" y="795032"/>
                </a:lnTo>
                <a:lnTo>
                  <a:pt x="3746956" y="817840"/>
                </a:lnTo>
                <a:lnTo>
                  <a:pt x="3800534" y="841503"/>
                </a:lnTo>
                <a:lnTo>
                  <a:pt x="3853904" y="865903"/>
                </a:lnTo>
                <a:lnTo>
                  <a:pt x="3906975" y="890922"/>
                </a:lnTo>
                <a:lnTo>
                  <a:pt x="3959657" y="916443"/>
                </a:lnTo>
                <a:lnTo>
                  <a:pt x="4011860" y="942349"/>
                </a:lnTo>
                <a:lnTo>
                  <a:pt x="4063494" y="968523"/>
                </a:lnTo>
                <a:lnTo>
                  <a:pt x="4114468" y="994848"/>
                </a:lnTo>
                <a:lnTo>
                  <a:pt x="4164693" y="1021207"/>
                </a:lnTo>
                <a:lnTo>
                  <a:pt x="4214078" y="1047481"/>
                </a:lnTo>
                <a:lnTo>
                  <a:pt x="4262532" y="1073555"/>
                </a:lnTo>
                <a:lnTo>
                  <a:pt x="4309967" y="1099311"/>
                </a:lnTo>
                <a:lnTo>
                  <a:pt x="4356290" y="1124631"/>
                </a:lnTo>
                <a:lnTo>
                  <a:pt x="4401413" y="1149399"/>
                </a:lnTo>
                <a:lnTo>
                  <a:pt x="4445244" y="1173497"/>
                </a:lnTo>
                <a:lnTo>
                  <a:pt x="4487695" y="1196808"/>
                </a:lnTo>
                <a:lnTo>
                  <a:pt x="4528673" y="1219215"/>
                </a:lnTo>
                <a:lnTo>
                  <a:pt x="4568090" y="1240601"/>
                </a:lnTo>
                <a:lnTo>
                  <a:pt x="4605855" y="1260848"/>
                </a:lnTo>
                <a:lnTo>
                  <a:pt x="4641878" y="1279839"/>
                </a:lnTo>
                <a:lnTo>
                  <a:pt x="4676068" y="1297458"/>
                </a:lnTo>
                <a:lnTo>
                  <a:pt x="4738591" y="1328107"/>
                </a:lnTo>
                <a:lnTo>
                  <a:pt x="4792701" y="1351858"/>
                </a:lnTo>
                <a:lnTo>
                  <a:pt x="4869054" y="1377076"/>
                </a:lnTo>
                <a:lnTo>
                  <a:pt x="4907392" y="1384478"/>
                </a:lnTo>
                <a:lnTo>
                  <a:pt x="4932818" y="1384031"/>
                </a:lnTo>
                <a:lnTo>
                  <a:pt x="4946762" y="1376705"/>
                </a:lnTo>
                <a:lnTo>
                  <a:pt x="4950651" y="1363470"/>
                </a:lnTo>
                <a:lnTo>
                  <a:pt x="4945915" y="1345296"/>
                </a:lnTo>
                <a:lnTo>
                  <a:pt x="4916282" y="1298012"/>
                </a:lnTo>
                <a:lnTo>
                  <a:pt x="4869292" y="1242614"/>
                </a:lnTo>
                <a:lnTo>
                  <a:pt x="4842860" y="1214298"/>
                </a:lnTo>
                <a:lnTo>
                  <a:pt x="4816375" y="1186864"/>
                </a:lnTo>
                <a:lnTo>
                  <a:pt x="4769673" y="1140424"/>
                </a:lnTo>
                <a:lnTo>
                  <a:pt x="4711863" y="1086479"/>
                </a:lnTo>
                <a:lnTo>
                  <a:pt x="4678792" y="1057183"/>
                </a:lnTo>
                <a:lnTo>
                  <a:pt x="4642944" y="1026600"/>
                </a:lnTo>
                <a:lnTo>
                  <a:pt x="4604319" y="994927"/>
                </a:lnTo>
                <a:lnTo>
                  <a:pt x="4562917" y="962359"/>
                </a:lnTo>
                <a:lnTo>
                  <a:pt x="4518738" y="929094"/>
                </a:lnTo>
                <a:lnTo>
                  <a:pt x="4471782" y="895328"/>
                </a:lnTo>
                <a:lnTo>
                  <a:pt x="4422049" y="861257"/>
                </a:lnTo>
                <a:lnTo>
                  <a:pt x="4369538" y="827078"/>
                </a:lnTo>
                <a:lnTo>
                  <a:pt x="4314251" y="792987"/>
                </a:lnTo>
                <a:lnTo>
                  <a:pt x="4256187" y="759180"/>
                </a:lnTo>
                <a:lnTo>
                  <a:pt x="4195345" y="725854"/>
                </a:lnTo>
                <a:lnTo>
                  <a:pt x="4160038" y="707009"/>
                </a:lnTo>
                <a:lnTo>
                  <a:pt x="4123047" y="687494"/>
                </a:lnTo>
                <a:lnTo>
                  <a:pt x="4084476" y="667382"/>
                </a:lnTo>
                <a:lnTo>
                  <a:pt x="4044428" y="646743"/>
                </a:lnTo>
                <a:lnTo>
                  <a:pt x="4003009" y="625649"/>
                </a:lnTo>
                <a:lnTo>
                  <a:pt x="3960320" y="604174"/>
                </a:lnTo>
                <a:lnTo>
                  <a:pt x="3916467" y="582389"/>
                </a:lnTo>
                <a:lnTo>
                  <a:pt x="3871553" y="560366"/>
                </a:lnTo>
                <a:lnTo>
                  <a:pt x="3825681" y="538176"/>
                </a:lnTo>
                <a:lnTo>
                  <a:pt x="3778956" y="515893"/>
                </a:lnTo>
                <a:lnTo>
                  <a:pt x="3731481" y="493587"/>
                </a:lnTo>
                <a:lnTo>
                  <a:pt x="3683359" y="471331"/>
                </a:lnTo>
                <a:lnTo>
                  <a:pt x="3634696" y="449197"/>
                </a:lnTo>
                <a:lnTo>
                  <a:pt x="3585593" y="427258"/>
                </a:lnTo>
                <a:lnTo>
                  <a:pt x="3536156" y="405584"/>
                </a:lnTo>
                <a:lnTo>
                  <a:pt x="3486488" y="384248"/>
                </a:lnTo>
                <a:lnTo>
                  <a:pt x="3436692" y="363322"/>
                </a:lnTo>
                <a:lnTo>
                  <a:pt x="3386873" y="342878"/>
                </a:lnTo>
                <a:lnTo>
                  <a:pt x="3337134" y="322988"/>
                </a:lnTo>
                <a:lnTo>
                  <a:pt x="3287578" y="303725"/>
                </a:lnTo>
                <a:lnTo>
                  <a:pt x="3238311" y="285159"/>
                </a:lnTo>
                <a:lnTo>
                  <a:pt x="3189434" y="267363"/>
                </a:lnTo>
                <a:lnTo>
                  <a:pt x="3141053" y="250409"/>
                </a:lnTo>
                <a:lnTo>
                  <a:pt x="3093271" y="234369"/>
                </a:lnTo>
                <a:lnTo>
                  <a:pt x="3046191" y="219315"/>
                </a:lnTo>
                <a:lnTo>
                  <a:pt x="2999918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1" y="167276"/>
                </a:lnTo>
                <a:lnTo>
                  <a:pt x="2802485" y="156413"/>
                </a:lnTo>
                <a:lnTo>
                  <a:pt x="2751608" y="146604"/>
                </a:lnTo>
                <a:lnTo>
                  <a:pt x="2700694" y="137780"/>
                </a:lnTo>
                <a:lnTo>
                  <a:pt x="2649775" y="129867"/>
                </a:lnTo>
                <a:lnTo>
                  <a:pt x="2598886" y="122794"/>
                </a:lnTo>
                <a:lnTo>
                  <a:pt x="2548061" y="116489"/>
                </a:lnTo>
                <a:lnTo>
                  <a:pt x="2497333" y="110881"/>
                </a:lnTo>
                <a:lnTo>
                  <a:pt x="2446735" y="105898"/>
                </a:lnTo>
                <a:lnTo>
                  <a:pt x="2396302" y="101469"/>
                </a:lnTo>
                <a:lnTo>
                  <a:pt x="2346067" y="97521"/>
                </a:lnTo>
                <a:lnTo>
                  <a:pt x="2296063" y="93984"/>
                </a:lnTo>
                <a:lnTo>
                  <a:pt x="2246324" y="90785"/>
                </a:lnTo>
                <a:lnTo>
                  <a:pt x="2196884" y="87852"/>
                </a:lnTo>
                <a:lnTo>
                  <a:pt x="2147776" y="85115"/>
                </a:lnTo>
                <a:lnTo>
                  <a:pt x="2099034" y="82502"/>
                </a:lnTo>
                <a:lnTo>
                  <a:pt x="2050692" y="79940"/>
                </a:lnTo>
                <a:lnTo>
                  <a:pt x="2002784" y="77358"/>
                </a:lnTo>
                <a:lnTo>
                  <a:pt x="1955342" y="74685"/>
                </a:lnTo>
                <a:lnTo>
                  <a:pt x="1908400" y="71848"/>
                </a:lnTo>
                <a:lnTo>
                  <a:pt x="1861993" y="68777"/>
                </a:lnTo>
                <a:lnTo>
                  <a:pt x="1816153" y="65400"/>
                </a:lnTo>
                <a:lnTo>
                  <a:pt x="1770915" y="61644"/>
                </a:lnTo>
                <a:lnTo>
                  <a:pt x="1714703" y="56716"/>
                </a:lnTo>
                <a:lnTo>
                  <a:pt x="1659153" y="51605"/>
                </a:lnTo>
                <a:lnTo>
                  <a:pt x="1604255" y="46381"/>
                </a:lnTo>
                <a:lnTo>
                  <a:pt x="1549995" y="41114"/>
                </a:lnTo>
                <a:lnTo>
                  <a:pt x="1496362" y="35873"/>
                </a:lnTo>
                <a:lnTo>
                  <a:pt x="1443343" y="30728"/>
                </a:lnTo>
                <a:lnTo>
                  <a:pt x="1390926" y="25751"/>
                </a:lnTo>
                <a:lnTo>
                  <a:pt x="1339100" y="21010"/>
                </a:lnTo>
                <a:lnTo>
                  <a:pt x="1287851" y="16575"/>
                </a:lnTo>
                <a:lnTo>
                  <a:pt x="1237167" y="12518"/>
                </a:lnTo>
                <a:lnTo>
                  <a:pt x="1187037" y="8907"/>
                </a:lnTo>
                <a:lnTo>
                  <a:pt x="1137448" y="5812"/>
                </a:lnTo>
                <a:lnTo>
                  <a:pt x="1088387" y="3304"/>
                </a:lnTo>
                <a:lnTo>
                  <a:pt x="1039843" y="1453"/>
                </a:lnTo>
                <a:lnTo>
                  <a:pt x="991804" y="328"/>
                </a:lnTo>
                <a:lnTo>
                  <a:pt x="944257" y="0"/>
                </a:lnTo>
                <a:lnTo>
                  <a:pt x="897189" y="538"/>
                </a:lnTo>
                <a:lnTo>
                  <a:pt x="850589" y="2013"/>
                </a:lnTo>
                <a:lnTo>
                  <a:pt x="804445" y="4494"/>
                </a:lnTo>
                <a:lnTo>
                  <a:pt x="748891" y="8945"/>
                </a:lnTo>
                <a:lnTo>
                  <a:pt x="691658" y="15041"/>
                </a:lnTo>
                <a:lnTo>
                  <a:pt x="633302" y="22610"/>
                </a:lnTo>
                <a:lnTo>
                  <a:pt x="574377" y="31481"/>
                </a:lnTo>
                <a:lnTo>
                  <a:pt x="515437" y="41484"/>
                </a:lnTo>
                <a:lnTo>
                  <a:pt x="457036" y="52446"/>
                </a:lnTo>
                <a:lnTo>
                  <a:pt x="399729" y="64197"/>
                </a:lnTo>
                <a:lnTo>
                  <a:pt x="344070" y="76566"/>
                </a:lnTo>
                <a:lnTo>
                  <a:pt x="290614" y="89382"/>
                </a:lnTo>
                <a:lnTo>
                  <a:pt x="239915" y="102472"/>
                </a:lnTo>
                <a:lnTo>
                  <a:pt x="192528" y="115667"/>
                </a:lnTo>
                <a:lnTo>
                  <a:pt x="149006" y="128795"/>
                </a:lnTo>
                <a:lnTo>
                  <a:pt x="109905" y="141685"/>
                </a:lnTo>
                <a:lnTo>
                  <a:pt x="47180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217507" y="359538"/>
                </a:lnTo>
                <a:lnTo>
                  <a:pt x="250408" y="353109"/>
                </a:lnTo>
                <a:lnTo>
                  <a:pt x="275212" y="341917"/>
                </a:lnTo>
                <a:lnTo>
                  <a:pt x="285015" y="335964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0509" y="1470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6324" y="146489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91477" y="353175"/>
                </a:moveTo>
                <a:lnTo>
                  <a:pt x="126265" y="365174"/>
                </a:lnTo>
                <a:lnTo>
                  <a:pt x="744597" y="385176"/>
                </a:lnTo>
                <a:lnTo>
                  <a:pt x="1004898" y="399620"/>
                </a:lnTo>
                <a:lnTo>
                  <a:pt x="1228369" y="415935"/>
                </a:lnTo>
                <a:lnTo>
                  <a:pt x="2414964" y="522019"/>
                </a:lnTo>
                <a:lnTo>
                  <a:pt x="2628700" y="546315"/>
                </a:lnTo>
                <a:lnTo>
                  <a:pt x="2787197" y="567287"/>
                </a:lnTo>
                <a:lnTo>
                  <a:pt x="2891159" y="582787"/>
                </a:lnTo>
                <a:lnTo>
                  <a:pt x="2993233" y="599632"/>
                </a:lnTo>
                <a:lnTo>
                  <a:pt x="3092970" y="617932"/>
                </a:lnTo>
                <a:lnTo>
                  <a:pt x="3141821" y="627662"/>
                </a:lnTo>
                <a:lnTo>
                  <a:pt x="3189919" y="637798"/>
                </a:lnTo>
                <a:lnTo>
                  <a:pt x="3237207" y="648353"/>
                </a:lnTo>
                <a:lnTo>
                  <a:pt x="3283631" y="659342"/>
                </a:lnTo>
                <a:lnTo>
                  <a:pt x="3329132" y="670777"/>
                </a:lnTo>
                <a:lnTo>
                  <a:pt x="3373655" y="682674"/>
                </a:lnTo>
                <a:lnTo>
                  <a:pt x="3426165" y="697902"/>
                </a:lnTo>
                <a:lnTo>
                  <a:pt x="3479099" y="714693"/>
                </a:lnTo>
                <a:lnTo>
                  <a:pt x="3532365" y="732931"/>
                </a:lnTo>
                <a:lnTo>
                  <a:pt x="3585874" y="752497"/>
                </a:lnTo>
                <a:lnTo>
                  <a:pt x="3639536" y="773272"/>
                </a:lnTo>
                <a:lnTo>
                  <a:pt x="3693260" y="795140"/>
                </a:lnTo>
                <a:lnTo>
                  <a:pt x="3746956" y="817983"/>
                </a:lnTo>
                <a:lnTo>
                  <a:pt x="3800534" y="841682"/>
                </a:lnTo>
                <a:lnTo>
                  <a:pt x="3853904" y="866119"/>
                </a:lnTo>
                <a:lnTo>
                  <a:pt x="3906975" y="891177"/>
                </a:lnTo>
                <a:lnTo>
                  <a:pt x="3959657" y="916738"/>
                </a:lnTo>
                <a:lnTo>
                  <a:pt x="4011860" y="942684"/>
                </a:lnTo>
                <a:lnTo>
                  <a:pt x="4114468" y="995258"/>
                </a:lnTo>
                <a:lnTo>
                  <a:pt x="4214078" y="1047958"/>
                </a:lnTo>
                <a:lnTo>
                  <a:pt x="4568090" y="1241137"/>
                </a:lnTo>
                <a:lnTo>
                  <a:pt x="4641878" y="1280311"/>
                </a:lnTo>
                <a:lnTo>
                  <a:pt x="4676068" y="1297882"/>
                </a:lnTo>
                <a:lnTo>
                  <a:pt x="4738591" y="1328400"/>
                </a:lnTo>
                <a:lnTo>
                  <a:pt x="4792701" y="1351970"/>
                </a:lnTo>
                <a:lnTo>
                  <a:pt x="4869054" y="1377076"/>
                </a:lnTo>
                <a:lnTo>
                  <a:pt x="4907392" y="1384484"/>
                </a:lnTo>
                <a:lnTo>
                  <a:pt x="4932818" y="1384051"/>
                </a:lnTo>
                <a:lnTo>
                  <a:pt x="4946762" y="1376752"/>
                </a:lnTo>
                <a:lnTo>
                  <a:pt x="4950651" y="1363562"/>
                </a:lnTo>
                <a:lnTo>
                  <a:pt x="4945915" y="1345455"/>
                </a:lnTo>
                <a:lnTo>
                  <a:pt x="4916282" y="1298389"/>
                </a:lnTo>
                <a:lnTo>
                  <a:pt x="4869292" y="1243349"/>
                </a:lnTo>
                <a:lnTo>
                  <a:pt x="4842860" y="1215276"/>
                </a:lnTo>
                <a:lnTo>
                  <a:pt x="4794413" y="1165728"/>
                </a:lnTo>
                <a:lnTo>
                  <a:pt x="4742167" y="1115063"/>
                </a:lnTo>
                <a:lnTo>
                  <a:pt x="4711887" y="1087178"/>
                </a:lnTo>
                <a:lnTo>
                  <a:pt x="4678839" y="1057841"/>
                </a:lnTo>
                <a:lnTo>
                  <a:pt x="4643025" y="1027240"/>
                </a:lnTo>
                <a:lnTo>
                  <a:pt x="4604448" y="995562"/>
                </a:lnTo>
                <a:lnTo>
                  <a:pt x="4563110" y="962994"/>
                </a:lnTo>
                <a:lnTo>
                  <a:pt x="4519012" y="929724"/>
                </a:lnTo>
                <a:lnTo>
                  <a:pt x="4472158" y="895940"/>
                </a:lnTo>
                <a:lnTo>
                  <a:pt x="4422550" y="861828"/>
                </a:lnTo>
                <a:lnTo>
                  <a:pt x="4370189" y="827576"/>
                </a:lnTo>
                <a:lnTo>
                  <a:pt x="4315078" y="793371"/>
                </a:lnTo>
                <a:lnTo>
                  <a:pt x="4257219" y="759401"/>
                </a:lnTo>
                <a:lnTo>
                  <a:pt x="4196615" y="725854"/>
                </a:lnTo>
                <a:lnTo>
                  <a:pt x="4085409" y="667382"/>
                </a:lnTo>
                <a:lnTo>
                  <a:pt x="3961064" y="604174"/>
                </a:lnTo>
                <a:lnTo>
                  <a:pt x="3826340" y="538176"/>
                </a:lnTo>
                <a:lnTo>
                  <a:pt x="3732120" y="493587"/>
                </a:lnTo>
                <a:lnTo>
                  <a:pt x="3635331" y="449197"/>
                </a:lnTo>
                <a:lnTo>
                  <a:pt x="3536790" y="405584"/>
                </a:lnTo>
                <a:lnTo>
                  <a:pt x="3437316" y="363322"/>
                </a:lnTo>
                <a:lnTo>
                  <a:pt x="3428093" y="359538"/>
                </a:lnTo>
                <a:lnTo>
                  <a:pt x="217507" y="359538"/>
                </a:lnTo>
                <a:lnTo>
                  <a:pt x="191477" y="353175"/>
                </a:lnTo>
                <a:close/>
              </a:path>
              <a:path w="4951095" h="1384935">
                <a:moveTo>
                  <a:pt x="3370186" y="335964"/>
                </a:moveTo>
                <a:lnTo>
                  <a:pt x="285015" y="335964"/>
                </a:lnTo>
                <a:lnTo>
                  <a:pt x="275212" y="341917"/>
                </a:lnTo>
                <a:lnTo>
                  <a:pt x="250408" y="353109"/>
                </a:lnTo>
                <a:lnTo>
                  <a:pt x="217507" y="359538"/>
                </a:lnTo>
                <a:lnTo>
                  <a:pt x="3428093" y="359538"/>
                </a:lnTo>
                <a:lnTo>
                  <a:pt x="3387484" y="342878"/>
                </a:lnTo>
                <a:lnTo>
                  <a:pt x="3370186" y="335964"/>
                </a:lnTo>
                <a:close/>
              </a:path>
              <a:path w="4951095" h="1384935">
                <a:moveTo>
                  <a:pt x="944262" y="0"/>
                </a:moveTo>
                <a:lnTo>
                  <a:pt x="897191" y="538"/>
                </a:lnTo>
                <a:lnTo>
                  <a:pt x="850590" y="2013"/>
                </a:lnTo>
                <a:lnTo>
                  <a:pt x="804445" y="4494"/>
                </a:lnTo>
                <a:lnTo>
                  <a:pt x="748905" y="8945"/>
                </a:lnTo>
                <a:lnTo>
                  <a:pt x="691710" y="15041"/>
                </a:lnTo>
                <a:lnTo>
                  <a:pt x="633411" y="22610"/>
                </a:lnTo>
                <a:lnTo>
                  <a:pt x="574555" y="31481"/>
                </a:lnTo>
                <a:lnTo>
                  <a:pt x="515692" y="41484"/>
                </a:lnTo>
                <a:lnTo>
                  <a:pt x="457371" y="52446"/>
                </a:lnTo>
                <a:lnTo>
                  <a:pt x="400139" y="64197"/>
                </a:lnTo>
                <a:lnTo>
                  <a:pt x="344547" y="76566"/>
                </a:lnTo>
                <a:lnTo>
                  <a:pt x="291142" y="89382"/>
                </a:lnTo>
                <a:lnTo>
                  <a:pt x="240474" y="102472"/>
                </a:lnTo>
                <a:lnTo>
                  <a:pt x="193091" y="115667"/>
                </a:lnTo>
                <a:lnTo>
                  <a:pt x="149542" y="128795"/>
                </a:lnTo>
                <a:lnTo>
                  <a:pt x="110376" y="141685"/>
                </a:lnTo>
                <a:lnTo>
                  <a:pt x="47389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191477" y="353175"/>
                </a:lnTo>
                <a:lnTo>
                  <a:pt x="285015" y="335964"/>
                </a:lnTo>
                <a:lnTo>
                  <a:pt x="3370186" y="335964"/>
                </a:lnTo>
                <a:lnTo>
                  <a:pt x="3288142" y="303725"/>
                </a:lnTo>
                <a:lnTo>
                  <a:pt x="3238837" y="285159"/>
                </a:lnTo>
                <a:lnTo>
                  <a:pt x="3189911" y="267363"/>
                </a:lnTo>
                <a:lnTo>
                  <a:pt x="3141467" y="250409"/>
                </a:lnTo>
                <a:lnTo>
                  <a:pt x="3093607" y="234369"/>
                </a:lnTo>
                <a:lnTo>
                  <a:pt x="3046434" y="219315"/>
                </a:lnTo>
                <a:lnTo>
                  <a:pt x="3000049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2" y="167276"/>
                </a:lnTo>
                <a:lnTo>
                  <a:pt x="2802488" y="156413"/>
                </a:lnTo>
                <a:lnTo>
                  <a:pt x="2751614" y="146604"/>
                </a:lnTo>
                <a:lnTo>
                  <a:pt x="2700705" y="137780"/>
                </a:lnTo>
                <a:lnTo>
                  <a:pt x="2649795" y="129867"/>
                </a:lnTo>
                <a:lnTo>
                  <a:pt x="2598918" y="122794"/>
                </a:lnTo>
                <a:lnTo>
                  <a:pt x="2548108" y="116489"/>
                </a:lnTo>
                <a:lnTo>
                  <a:pt x="2497400" y="110881"/>
                </a:lnTo>
                <a:lnTo>
                  <a:pt x="2446827" y="105898"/>
                </a:lnTo>
                <a:lnTo>
                  <a:pt x="2346225" y="97521"/>
                </a:lnTo>
                <a:lnTo>
                  <a:pt x="1862971" y="68777"/>
                </a:lnTo>
                <a:lnTo>
                  <a:pt x="1660063" y="51605"/>
                </a:lnTo>
                <a:lnTo>
                  <a:pt x="1288036" y="16575"/>
                </a:lnTo>
                <a:lnTo>
                  <a:pt x="1187132" y="8907"/>
                </a:lnTo>
                <a:lnTo>
                  <a:pt x="1137511" y="5812"/>
                </a:lnTo>
                <a:lnTo>
                  <a:pt x="1088427" y="3304"/>
                </a:lnTo>
                <a:lnTo>
                  <a:pt x="1039867" y="1453"/>
                </a:lnTo>
                <a:lnTo>
                  <a:pt x="991816" y="328"/>
                </a:lnTo>
                <a:lnTo>
                  <a:pt x="944262" y="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6324" y="146489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26265" y="365174"/>
                </a:moveTo>
                <a:lnTo>
                  <a:pt x="172438" y="366343"/>
                </a:lnTo>
                <a:lnTo>
                  <a:pt x="218670" y="367517"/>
                </a:lnTo>
                <a:lnTo>
                  <a:pt x="265008" y="368710"/>
                </a:lnTo>
                <a:lnTo>
                  <a:pt x="311498" y="369939"/>
                </a:lnTo>
                <a:lnTo>
                  <a:pt x="358189" y="371220"/>
                </a:lnTo>
                <a:lnTo>
                  <a:pt x="405127" y="372567"/>
                </a:lnTo>
                <a:lnTo>
                  <a:pt x="452360" y="373996"/>
                </a:lnTo>
                <a:lnTo>
                  <a:pt x="499935" y="375523"/>
                </a:lnTo>
                <a:lnTo>
                  <a:pt x="547900" y="377164"/>
                </a:lnTo>
                <a:lnTo>
                  <a:pt x="596301" y="378935"/>
                </a:lnTo>
                <a:lnTo>
                  <a:pt x="645186" y="380850"/>
                </a:lnTo>
                <a:lnTo>
                  <a:pt x="694602" y="382925"/>
                </a:lnTo>
                <a:lnTo>
                  <a:pt x="744597" y="385176"/>
                </a:lnTo>
                <a:lnTo>
                  <a:pt x="795217" y="387619"/>
                </a:lnTo>
                <a:lnTo>
                  <a:pt x="846509" y="390270"/>
                </a:lnTo>
                <a:lnTo>
                  <a:pt x="898522" y="393143"/>
                </a:lnTo>
                <a:lnTo>
                  <a:pt x="951303" y="396254"/>
                </a:lnTo>
                <a:lnTo>
                  <a:pt x="1004898" y="399620"/>
                </a:lnTo>
                <a:lnTo>
                  <a:pt x="1059355" y="403255"/>
                </a:lnTo>
                <a:lnTo>
                  <a:pt x="1114721" y="407176"/>
                </a:lnTo>
                <a:lnTo>
                  <a:pt x="1171043" y="411397"/>
                </a:lnTo>
                <a:lnTo>
                  <a:pt x="1228369" y="415935"/>
                </a:lnTo>
                <a:lnTo>
                  <a:pt x="1286746" y="420805"/>
                </a:lnTo>
                <a:lnTo>
                  <a:pt x="1346221" y="426023"/>
                </a:lnTo>
                <a:lnTo>
                  <a:pt x="1406842" y="431604"/>
                </a:lnTo>
                <a:lnTo>
                  <a:pt x="1468655" y="437564"/>
                </a:lnTo>
                <a:lnTo>
                  <a:pt x="1511909" y="441651"/>
                </a:lnTo>
                <a:lnTo>
                  <a:pt x="1556210" y="445698"/>
                </a:lnTo>
                <a:lnTo>
                  <a:pt x="1601502" y="449721"/>
                </a:lnTo>
                <a:lnTo>
                  <a:pt x="1647727" y="453733"/>
                </a:lnTo>
                <a:lnTo>
                  <a:pt x="1694830" y="457747"/>
                </a:lnTo>
                <a:lnTo>
                  <a:pt x="1742755" y="461779"/>
                </a:lnTo>
                <a:lnTo>
                  <a:pt x="1791446" y="465840"/>
                </a:lnTo>
                <a:lnTo>
                  <a:pt x="1840845" y="469947"/>
                </a:lnTo>
                <a:lnTo>
                  <a:pt x="1890898" y="474111"/>
                </a:lnTo>
                <a:lnTo>
                  <a:pt x="1941547" y="478348"/>
                </a:lnTo>
                <a:lnTo>
                  <a:pt x="1992737" y="482671"/>
                </a:lnTo>
                <a:lnTo>
                  <a:pt x="2044411" y="487093"/>
                </a:lnTo>
                <a:lnTo>
                  <a:pt x="2096513" y="491630"/>
                </a:lnTo>
                <a:lnTo>
                  <a:pt x="2148987" y="496294"/>
                </a:lnTo>
                <a:lnTo>
                  <a:pt x="2201777" y="501100"/>
                </a:lnTo>
                <a:lnTo>
                  <a:pt x="2254825" y="506062"/>
                </a:lnTo>
                <a:lnTo>
                  <a:pt x="2308077" y="511193"/>
                </a:lnTo>
                <a:lnTo>
                  <a:pt x="2361475" y="516507"/>
                </a:lnTo>
                <a:lnTo>
                  <a:pt x="2414964" y="522019"/>
                </a:lnTo>
                <a:lnTo>
                  <a:pt x="2468487" y="527741"/>
                </a:lnTo>
                <a:lnTo>
                  <a:pt x="2521989" y="533689"/>
                </a:lnTo>
                <a:lnTo>
                  <a:pt x="2575412" y="539875"/>
                </a:lnTo>
                <a:lnTo>
                  <a:pt x="2628700" y="546315"/>
                </a:lnTo>
                <a:lnTo>
                  <a:pt x="2681798" y="553020"/>
                </a:lnTo>
                <a:lnTo>
                  <a:pt x="2734649" y="560007"/>
                </a:lnTo>
                <a:lnTo>
                  <a:pt x="2787197" y="567287"/>
                </a:lnTo>
                <a:lnTo>
                  <a:pt x="2839386" y="574876"/>
                </a:lnTo>
                <a:lnTo>
                  <a:pt x="2891159" y="582787"/>
                </a:lnTo>
                <a:lnTo>
                  <a:pt x="2942460" y="591035"/>
                </a:lnTo>
                <a:lnTo>
                  <a:pt x="2993233" y="599632"/>
                </a:lnTo>
                <a:lnTo>
                  <a:pt x="3043422" y="608593"/>
                </a:lnTo>
                <a:lnTo>
                  <a:pt x="3092970" y="617932"/>
                </a:lnTo>
                <a:lnTo>
                  <a:pt x="3141821" y="627662"/>
                </a:lnTo>
                <a:lnTo>
                  <a:pt x="3189919" y="637798"/>
                </a:lnTo>
                <a:lnTo>
                  <a:pt x="3237207" y="648353"/>
                </a:lnTo>
                <a:lnTo>
                  <a:pt x="3283631" y="659342"/>
                </a:lnTo>
                <a:lnTo>
                  <a:pt x="3329132" y="670777"/>
                </a:lnTo>
                <a:lnTo>
                  <a:pt x="3373655" y="682674"/>
                </a:lnTo>
                <a:lnTo>
                  <a:pt x="3426165" y="697902"/>
                </a:lnTo>
                <a:lnTo>
                  <a:pt x="3479099" y="714693"/>
                </a:lnTo>
                <a:lnTo>
                  <a:pt x="3532365" y="732931"/>
                </a:lnTo>
                <a:lnTo>
                  <a:pt x="3585874" y="752497"/>
                </a:lnTo>
                <a:lnTo>
                  <a:pt x="3639536" y="773272"/>
                </a:lnTo>
                <a:lnTo>
                  <a:pt x="3693260" y="795140"/>
                </a:lnTo>
                <a:lnTo>
                  <a:pt x="3746956" y="817983"/>
                </a:lnTo>
                <a:lnTo>
                  <a:pt x="3800534" y="841682"/>
                </a:lnTo>
                <a:lnTo>
                  <a:pt x="3853904" y="866119"/>
                </a:lnTo>
                <a:lnTo>
                  <a:pt x="3906975" y="891177"/>
                </a:lnTo>
                <a:lnTo>
                  <a:pt x="3959657" y="916738"/>
                </a:lnTo>
                <a:lnTo>
                  <a:pt x="4011860" y="942684"/>
                </a:lnTo>
                <a:lnTo>
                  <a:pt x="4063494" y="968897"/>
                </a:lnTo>
                <a:lnTo>
                  <a:pt x="4114468" y="995258"/>
                </a:lnTo>
                <a:lnTo>
                  <a:pt x="4164693" y="1021651"/>
                </a:lnTo>
                <a:lnTo>
                  <a:pt x="4214078" y="1047958"/>
                </a:lnTo>
                <a:lnTo>
                  <a:pt x="4262532" y="1074059"/>
                </a:lnTo>
                <a:lnTo>
                  <a:pt x="4309967" y="1099838"/>
                </a:lnTo>
                <a:lnTo>
                  <a:pt x="4356290" y="1125177"/>
                </a:lnTo>
                <a:lnTo>
                  <a:pt x="4401413" y="1149957"/>
                </a:lnTo>
                <a:lnTo>
                  <a:pt x="4445244" y="1174061"/>
                </a:lnTo>
                <a:lnTo>
                  <a:pt x="4487695" y="1197371"/>
                </a:lnTo>
                <a:lnTo>
                  <a:pt x="4528673" y="1219769"/>
                </a:lnTo>
                <a:lnTo>
                  <a:pt x="4568090" y="1241137"/>
                </a:lnTo>
                <a:lnTo>
                  <a:pt x="4605855" y="1261357"/>
                </a:lnTo>
                <a:lnTo>
                  <a:pt x="4641878" y="1280311"/>
                </a:lnTo>
                <a:lnTo>
                  <a:pt x="4676068" y="1297882"/>
                </a:lnTo>
                <a:lnTo>
                  <a:pt x="4738591" y="1328400"/>
                </a:lnTo>
                <a:lnTo>
                  <a:pt x="4792701" y="1351970"/>
                </a:lnTo>
                <a:lnTo>
                  <a:pt x="4869054" y="1377076"/>
                </a:lnTo>
                <a:lnTo>
                  <a:pt x="4907392" y="1384484"/>
                </a:lnTo>
                <a:lnTo>
                  <a:pt x="4932818" y="1384051"/>
                </a:lnTo>
                <a:lnTo>
                  <a:pt x="4946762" y="1376752"/>
                </a:lnTo>
                <a:lnTo>
                  <a:pt x="4950651" y="1363562"/>
                </a:lnTo>
                <a:lnTo>
                  <a:pt x="4945915" y="1345455"/>
                </a:lnTo>
                <a:lnTo>
                  <a:pt x="4916282" y="1298389"/>
                </a:lnTo>
                <a:lnTo>
                  <a:pt x="4869292" y="1243349"/>
                </a:lnTo>
                <a:lnTo>
                  <a:pt x="4842860" y="1215276"/>
                </a:lnTo>
                <a:lnTo>
                  <a:pt x="4794413" y="1165728"/>
                </a:lnTo>
                <a:lnTo>
                  <a:pt x="4742167" y="1115063"/>
                </a:lnTo>
                <a:lnTo>
                  <a:pt x="4711887" y="1087178"/>
                </a:lnTo>
                <a:lnTo>
                  <a:pt x="4678839" y="1057841"/>
                </a:lnTo>
                <a:lnTo>
                  <a:pt x="4643025" y="1027240"/>
                </a:lnTo>
                <a:lnTo>
                  <a:pt x="4604448" y="995562"/>
                </a:lnTo>
                <a:lnTo>
                  <a:pt x="4563110" y="962994"/>
                </a:lnTo>
                <a:lnTo>
                  <a:pt x="4519012" y="929724"/>
                </a:lnTo>
                <a:lnTo>
                  <a:pt x="4472158" y="895940"/>
                </a:lnTo>
                <a:lnTo>
                  <a:pt x="4422550" y="861828"/>
                </a:lnTo>
                <a:lnTo>
                  <a:pt x="4370189" y="827576"/>
                </a:lnTo>
                <a:lnTo>
                  <a:pt x="4315078" y="793371"/>
                </a:lnTo>
                <a:lnTo>
                  <a:pt x="4257219" y="759401"/>
                </a:lnTo>
                <a:lnTo>
                  <a:pt x="4196615" y="725854"/>
                </a:lnTo>
                <a:lnTo>
                  <a:pt x="4161177" y="707009"/>
                </a:lnTo>
                <a:lnTo>
                  <a:pt x="4124074" y="687494"/>
                </a:lnTo>
                <a:lnTo>
                  <a:pt x="4085409" y="667382"/>
                </a:lnTo>
                <a:lnTo>
                  <a:pt x="4045285" y="646743"/>
                </a:lnTo>
                <a:lnTo>
                  <a:pt x="4003802" y="625649"/>
                </a:lnTo>
                <a:lnTo>
                  <a:pt x="3961064" y="604174"/>
                </a:lnTo>
                <a:lnTo>
                  <a:pt x="3917173" y="582389"/>
                </a:lnTo>
                <a:lnTo>
                  <a:pt x="3872231" y="560366"/>
                </a:lnTo>
                <a:lnTo>
                  <a:pt x="3826340" y="538176"/>
                </a:lnTo>
                <a:lnTo>
                  <a:pt x="3779602" y="515893"/>
                </a:lnTo>
                <a:lnTo>
                  <a:pt x="3732120" y="493587"/>
                </a:lnTo>
                <a:lnTo>
                  <a:pt x="3683995" y="471331"/>
                </a:lnTo>
                <a:lnTo>
                  <a:pt x="3635331" y="449197"/>
                </a:lnTo>
                <a:lnTo>
                  <a:pt x="3586228" y="427258"/>
                </a:lnTo>
                <a:lnTo>
                  <a:pt x="3536790" y="405584"/>
                </a:lnTo>
                <a:lnTo>
                  <a:pt x="3487119" y="384248"/>
                </a:lnTo>
                <a:lnTo>
                  <a:pt x="3437316" y="363322"/>
                </a:lnTo>
                <a:lnTo>
                  <a:pt x="3387484" y="342878"/>
                </a:lnTo>
                <a:lnTo>
                  <a:pt x="3337726" y="322988"/>
                </a:lnTo>
                <a:lnTo>
                  <a:pt x="3288142" y="303725"/>
                </a:lnTo>
                <a:lnTo>
                  <a:pt x="3238837" y="285159"/>
                </a:lnTo>
                <a:lnTo>
                  <a:pt x="3189911" y="267363"/>
                </a:lnTo>
                <a:lnTo>
                  <a:pt x="3141467" y="250409"/>
                </a:lnTo>
                <a:lnTo>
                  <a:pt x="3093607" y="234369"/>
                </a:lnTo>
                <a:lnTo>
                  <a:pt x="3046434" y="219315"/>
                </a:lnTo>
                <a:lnTo>
                  <a:pt x="3000049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2" y="167276"/>
                </a:lnTo>
                <a:lnTo>
                  <a:pt x="2802488" y="156413"/>
                </a:lnTo>
                <a:lnTo>
                  <a:pt x="2751614" y="146604"/>
                </a:lnTo>
                <a:lnTo>
                  <a:pt x="2700705" y="137780"/>
                </a:lnTo>
                <a:lnTo>
                  <a:pt x="2649795" y="129867"/>
                </a:lnTo>
                <a:lnTo>
                  <a:pt x="2598918" y="122794"/>
                </a:lnTo>
                <a:lnTo>
                  <a:pt x="2548108" y="116489"/>
                </a:lnTo>
                <a:lnTo>
                  <a:pt x="2497400" y="110881"/>
                </a:lnTo>
                <a:lnTo>
                  <a:pt x="2446827" y="105898"/>
                </a:lnTo>
                <a:lnTo>
                  <a:pt x="2396424" y="101469"/>
                </a:lnTo>
                <a:lnTo>
                  <a:pt x="2346225" y="97521"/>
                </a:lnTo>
                <a:lnTo>
                  <a:pt x="2296264" y="93984"/>
                </a:lnTo>
                <a:lnTo>
                  <a:pt x="2246576" y="90785"/>
                </a:lnTo>
                <a:lnTo>
                  <a:pt x="2197194" y="87852"/>
                </a:lnTo>
                <a:lnTo>
                  <a:pt x="2148152" y="85115"/>
                </a:lnTo>
                <a:lnTo>
                  <a:pt x="2099486" y="82502"/>
                </a:lnTo>
                <a:lnTo>
                  <a:pt x="2051228" y="79940"/>
                </a:lnTo>
                <a:lnTo>
                  <a:pt x="2003414" y="77358"/>
                </a:lnTo>
                <a:lnTo>
                  <a:pt x="1956077" y="74685"/>
                </a:lnTo>
                <a:lnTo>
                  <a:pt x="1909251" y="71848"/>
                </a:lnTo>
                <a:lnTo>
                  <a:pt x="1862971" y="68777"/>
                </a:lnTo>
                <a:lnTo>
                  <a:pt x="1817271" y="65400"/>
                </a:lnTo>
                <a:lnTo>
                  <a:pt x="1772185" y="61644"/>
                </a:lnTo>
                <a:lnTo>
                  <a:pt x="1715782" y="56716"/>
                </a:lnTo>
                <a:lnTo>
                  <a:pt x="1660063" y="51605"/>
                </a:lnTo>
                <a:lnTo>
                  <a:pt x="1605013" y="46381"/>
                </a:lnTo>
                <a:lnTo>
                  <a:pt x="1550620" y="41114"/>
                </a:lnTo>
                <a:lnTo>
                  <a:pt x="1496870" y="35873"/>
                </a:lnTo>
                <a:lnTo>
                  <a:pt x="1443750" y="30728"/>
                </a:lnTo>
                <a:lnTo>
                  <a:pt x="1391246" y="25751"/>
                </a:lnTo>
                <a:lnTo>
                  <a:pt x="1339346" y="21010"/>
                </a:lnTo>
                <a:lnTo>
                  <a:pt x="1288036" y="16575"/>
                </a:lnTo>
                <a:lnTo>
                  <a:pt x="1237302" y="12518"/>
                </a:lnTo>
                <a:lnTo>
                  <a:pt x="1187132" y="8907"/>
                </a:lnTo>
                <a:lnTo>
                  <a:pt x="1137511" y="5812"/>
                </a:lnTo>
                <a:lnTo>
                  <a:pt x="1088427" y="3304"/>
                </a:lnTo>
                <a:lnTo>
                  <a:pt x="1039867" y="1453"/>
                </a:lnTo>
                <a:lnTo>
                  <a:pt x="991816" y="328"/>
                </a:lnTo>
                <a:lnTo>
                  <a:pt x="944262" y="0"/>
                </a:lnTo>
                <a:lnTo>
                  <a:pt x="897191" y="538"/>
                </a:lnTo>
                <a:lnTo>
                  <a:pt x="850590" y="2013"/>
                </a:lnTo>
                <a:lnTo>
                  <a:pt x="804445" y="4494"/>
                </a:lnTo>
                <a:lnTo>
                  <a:pt x="748905" y="8945"/>
                </a:lnTo>
                <a:lnTo>
                  <a:pt x="691710" y="15041"/>
                </a:lnTo>
                <a:lnTo>
                  <a:pt x="633411" y="22610"/>
                </a:lnTo>
                <a:lnTo>
                  <a:pt x="574555" y="31481"/>
                </a:lnTo>
                <a:lnTo>
                  <a:pt x="515692" y="41484"/>
                </a:lnTo>
                <a:lnTo>
                  <a:pt x="457371" y="52446"/>
                </a:lnTo>
                <a:lnTo>
                  <a:pt x="400139" y="64197"/>
                </a:lnTo>
                <a:lnTo>
                  <a:pt x="344547" y="76566"/>
                </a:lnTo>
                <a:lnTo>
                  <a:pt x="291142" y="89382"/>
                </a:lnTo>
                <a:lnTo>
                  <a:pt x="240474" y="102472"/>
                </a:lnTo>
                <a:lnTo>
                  <a:pt x="193091" y="115667"/>
                </a:lnTo>
                <a:lnTo>
                  <a:pt x="149542" y="128795"/>
                </a:lnTo>
                <a:lnTo>
                  <a:pt x="110376" y="141685"/>
                </a:lnTo>
                <a:lnTo>
                  <a:pt x="47389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217507" y="359538"/>
                </a:lnTo>
                <a:lnTo>
                  <a:pt x="250408" y="353109"/>
                </a:lnTo>
                <a:lnTo>
                  <a:pt x="275212" y="341917"/>
                </a:lnTo>
                <a:lnTo>
                  <a:pt x="285015" y="335964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812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497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0370" y="1718310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85322" y="245658"/>
                </a:lnTo>
                <a:lnTo>
                  <a:pt x="136720" y="392874"/>
                </a:lnTo>
                <a:lnTo>
                  <a:pt x="171136" y="490879"/>
                </a:lnTo>
                <a:lnTo>
                  <a:pt x="205710" y="588735"/>
                </a:lnTo>
                <a:lnTo>
                  <a:pt x="223065" y="637597"/>
                </a:lnTo>
                <a:lnTo>
                  <a:pt x="240472" y="686411"/>
                </a:lnTo>
                <a:lnTo>
                  <a:pt x="257934" y="735172"/>
                </a:lnTo>
                <a:lnTo>
                  <a:pt x="275454" y="783876"/>
                </a:lnTo>
                <a:lnTo>
                  <a:pt x="293038" y="832519"/>
                </a:lnTo>
                <a:lnTo>
                  <a:pt x="310689" y="881097"/>
                </a:lnTo>
                <a:lnTo>
                  <a:pt x="328410" y="929607"/>
                </a:lnTo>
                <a:lnTo>
                  <a:pt x="346206" y="978044"/>
                </a:lnTo>
                <a:lnTo>
                  <a:pt x="364081" y="1026405"/>
                </a:lnTo>
                <a:lnTo>
                  <a:pt x="382038" y="1074686"/>
                </a:lnTo>
                <a:lnTo>
                  <a:pt x="400082" y="1122882"/>
                </a:lnTo>
                <a:lnTo>
                  <a:pt x="418216" y="1170990"/>
                </a:lnTo>
                <a:lnTo>
                  <a:pt x="436445" y="1219005"/>
                </a:lnTo>
                <a:lnTo>
                  <a:pt x="454772" y="1266925"/>
                </a:lnTo>
                <a:lnTo>
                  <a:pt x="473201" y="1314744"/>
                </a:lnTo>
                <a:lnTo>
                  <a:pt x="491736" y="1362460"/>
                </a:lnTo>
                <a:lnTo>
                  <a:pt x="510382" y="1410067"/>
                </a:lnTo>
                <a:lnTo>
                  <a:pt x="529141" y="1457563"/>
                </a:lnTo>
                <a:lnTo>
                  <a:pt x="548019" y="1504943"/>
                </a:lnTo>
                <a:lnTo>
                  <a:pt x="567018" y="1552203"/>
                </a:lnTo>
                <a:lnTo>
                  <a:pt x="586144" y="1599340"/>
                </a:lnTo>
                <a:lnTo>
                  <a:pt x="605399" y="1646349"/>
                </a:lnTo>
                <a:lnTo>
                  <a:pt x="624788" y="1693226"/>
                </a:lnTo>
                <a:lnTo>
                  <a:pt x="644314" y="1739968"/>
                </a:lnTo>
                <a:lnTo>
                  <a:pt x="663982" y="1786570"/>
                </a:lnTo>
                <a:lnTo>
                  <a:pt x="683796" y="1833030"/>
                </a:lnTo>
                <a:lnTo>
                  <a:pt x="703759" y="1879342"/>
                </a:lnTo>
                <a:lnTo>
                  <a:pt x="723875" y="1925502"/>
                </a:lnTo>
                <a:lnTo>
                  <a:pt x="744149" y="1971508"/>
                </a:lnTo>
                <a:lnTo>
                  <a:pt x="764584" y="2017354"/>
                </a:lnTo>
                <a:lnTo>
                  <a:pt x="785184" y="2063038"/>
                </a:lnTo>
                <a:lnTo>
                  <a:pt x="805953" y="2108555"/>
                </a:lnTo>
                <a:lnTo>
                  <a:pt x="826895" y="2153900"/>
                </a:lnTo>
                <a:lnTo>
                  <a:pt x="848015" y="2199072"/>
                </a:lnTo>
                <a:lnTo>
                  <a:pt x="869315" y="2244064"/>
                </a:lnTo>
                <a:lnTo>
                  <a:pt x="890800" y="2288873"/>
                </a:lnTo>
                <a:lnTo>
                  <a:pt x="912474" y="2333496"/>
                </a:lnTo>
                <a:lnTo>
                  <a:pt x="934340" y="2377929"/>
                </a:lnTo>
                <a:lnTo>
                  <a:pt x="956403" y="2422167"/>
                </a:lnTo>
                <a:lnTo>
                  <a:pt x="978667" y="2466207"/>
                </a:lnTo>
                <a:lnTo>
                  <a:pt x="1001135" y="2510044"/>
                </a:lnTo>
                <a:lnTo>
                  <a:pt x="1023812" y="2553675"/>
                </a:lnTo>
                <a:lnTo>
                  <a:pt x="1046701" y="2597096"/>
                </a:lnTo>
                <a:lnTo>
                  <a:pt x="1069806" y="2640303"/>
                </a:lnTo>
                <a:lnTo>
                  <a:pt x="1093132" y="2683292"/>
                </a:lnTo>
                <a:lnTo>
                  <a:pt x="1116682" y="2726059"/>
                </a:lnTo>
                <a:lnTo>
                  <a:pt x="1140459" y="2768600"/>
                </a:lnTo>
                <a:lnTo>
                  <a:pt x="1602561" y="3471386"/>
                </a:lnTo>
                <a:lnTo>
                  <a:pt x="2159793" y="4202747"/>
                </a:lnTo>
                <a:lnTo>
                  <a:pt x="2628681" y="4777422"/>
                </a:lnTo>
                <a:lnTo>
                  <a:pt x="2825750" y="5010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0370" y="1718310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17048" y="49142"/>
                </a:lnTo>
                <a:lnTo>
                  <a:pt x="34101" y="98284"/>
                </a:lnTo>
                <a:lnTo>
                  <a:pt x="51162" y="147419"/>
                </a:lnTo>
                <a:lnTo>
                  <a:pt x="68234" y="196545"/>
                </a:lnTo>
                <a:lnTo>
                  <a:pt x="85322" y="245658"/>
                </a:lnTo>
                <a:lnTo>
                  <a:pt x="102430" y="294753"/>
                </a:lnTo>
                <a:lnTo>
                  <a:pt x="119561" y="343826"/>
                </a:lnTo>
                <a:lnTo>
                  <a:pt x="136720" y="392874"/>
                </a:lnTo>
                <a:lnTo>
                  <a:pt x="153911" y="441893"/>
                </a:lnTo>
                <a:lnTo>
                  <a:pt x="171136" y="490879"/>
                </a:lnTo>
                <a:lnTo>
                  <a:pt x="188401" y="539827"/>
                </a:lnTo>
                <a:lnTo>
                  <a:pt x="205710" y="588735"/>
                </a:lnTo>
                <a:lnTo>
                  <a:pt x="223065" y="637597"/>
                </a:lnTo>
                <a:lnTo>
                  <a:pt x="240472" y="686411"/>
                </a:lnTo>
                <a:lnTo>
                  <a:pt x="257934" y="735172"/>
                </a:lnTo>
                <a:lnTo>
                  <a:pt x="275454" y="783876"/>
                </a:lnTo>
                <a:lnTo>
                  <a:pt x="293038" y="832519"/>
                </a:lnTo>
                <a:lnTo>
                  <a:pt x="310689" y="881097"/>
                </a:lnTo>
                <a:lnTo>
                  <a:pt x="328410" y="929607"/>
                </a:lnTo>
                <a:lnTo>
                  <a:pt x="346206" y="978044"/>
                </a:lnTo>
                <a:lnTo>
                  <a:pt x="364081" y="1026405"/>
                </a:lnTo>
                <a:lnTo>
                  <a:pt x="382038" y="1074686"/>
                </a:lnTo>
                <a:lnTo>
                  <a:pt x="400082" y="1122882"/>
                </a:lnTo>
                <a:lnTo>
                  <a:pt x="418216" y="1170990"/>
                </a:lnTo>
                <a:lnTo>
                  <a:pt x="436445" y="1219005"/>
                </a:lnTo>
                <a:lnTo>
                  <a:pt x="454772" y="1266925"/>
                </a:lnTo>
                <a:lnTo>
                  <a:pt x="473201" y="1314744"/>
                </a:lnTo>
                <a:lnTo>
                  <a:pt x="491736" y="1362460"/>
                </a:lnTo>
                <a:lnTo>
                  <a:pt x="510382" y="1410067"/>
                </a:lnTo>
                <a:lnTo>
                  <a:pt x="529141" y="1457563"/>
                </a:lnTo>
                <a:lnTo>
                  <a:pt x="548019" y="1504943"/>
                </a:lnTo>
                <a:lnTo>
                  <a:pt x="567018" y="1552203"/>
                </a:lnTo>
                <a:lnTo>
                  <a:pt x="586144" y="1599340"/>
                </a:lnTo>
                <a:lnTo>
                  <a:pt x="605399" y="1646349"/>
                </a:lnTo>
                <a:lnTo>
                  <a:pt x="624788" y="1693226"/>
                </a:lnTo>
                <a:lnTo>
                  <a:pt x="644314" y="1739968"/>
                </a:lnTo>
                <a:lnTo>
                  <a:pt x="663982" y="1786570"/>
                </a:lnTo>
                <a:lnTo>
                  <a:pt x="683796" y="1833030"/>
                </a:lnTo>
                <a:lnTo>
                  <a:pt x="703759" y="1879342"/>
                </a:lnTo>
                <a:lnTo>
                  <a:pt x="723875" y="1925502"/>
                </a:lnTo>
                <a:lnTo>
                  <a:pt x="744149" y="1971508"/>
                </a:lnTo>
                <a:lnTo>
                  <a:pt x="764584" y="2017354"/>
                </a:lnTo>
                <a:lnTo>
                  <a:pt x="785184" y="2063038"/>
                </a:lnTo>
                <a:lnTo>
                  <a:pt x="805953" y="2108555"/>
                </a:lnTo>
                <a:lnTo>
                  <a:pt x="826895" y="2153900"/>
                </a:lnTo>
                <a:lnTo>
                  <a:pt x="848015" y="2199072"/>
                </a:lnTo>
                <a:lnTo>
                  <a:pt x="869315" y="2244064"/>
                </a:lnTo>
                <a:lnTo>
                  <a:pt x="890800" y="2288873"/>
                </a:lnTo>
                <a:lnTo>
                  <a:pt x="912474" y="2333496"/>
                </a:lnTo>
                <a:lnTo>
                  <a:pt x="934340" y="2377929"/>
                </a:lnTo>
                <a:lnTo>
                  <a:pt x="956403" y="2422167"/>
                </a:lnTo>
                <a:lnTo>
                  <a:pt x="978667" y="2466207"/>
                </a:lnTo>
                <a:lnTo>
                  <a:pt x="1001135" y="2510044"/>
                </a:lnTo>
                <a:lnTo>
                  <a:pt x="1023812" y="2553675"/>
                </a:lnTo>
                <a:lnTo>
                  <a:pt x="1046701" y="2597096"/>
                </a:lnTo>
                <a:lnTo>
                  <a:pt x="1069806" y="2640303"/>
                </a:lnTo>
                <a:lnTo>
                  <a:pt x="1093132" y="2683292"/>
                </a:lnTo>
                <a:lnTo>
                  <a:pt x="1116682" y="2726059"/>
                </a:lnTo>
                <a:lnTo>
                  <a:pt x="1140459" y="2768600"/>
                </a:lnTo>
                <a:lnTo>
                  <a:pt x="1602561" y="3471386"/>
                </a:lnTo>
                <a:lnTo>
                  <a:pt x="2159793" y="4202747"/>
                </a:lnTo>
                <a:lnTo>
                  <a:pt x="2628681" y="4777422"/>
                </a:lnTo>
                <a:lnTo>
                  <a:pt x="2825750" y="501015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0370" y="1718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6119" y="6728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7979" y="1697989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85323" y="245658"/>
                </a:lnTo>
                <a:lnTo>
                  <a:pt x="136723" y="392874"/>
                </a:lnTo>
                <a:lnTo>
                  <a:pt x="171143" y="490879"/>
                </a:lnTo>
                <a:lnTo>
                  <a:pt x="205720" y="588735"/>
                </a:lnTo>
                <a:lnTo>
                  <a:pt x="223079" y="637597"/>
                </a:lnTo>
                <a:lnTo>
                  <a:pt x="240489" y="686411"/>
                </a:lnTo>
                <a:lnTo>
                  <a:pt x="257955" y="735172"/>
                </a:lnTo>
                <a:lnTo>
                  <a:pt x="275480" y="783876"/>
                </a:lnTo>
                <a:lnTo>
                  <a:pt x="293069" y="832519"/>
                </a:lnTo>
                <a:lnTo>
                  <a:pt x="310725" y="881097"/>
                </a:lnTo>
                <a:lnTo>
                  <a:pt x="328452" y="929607"/>
                </a:lnTo>
                <a:lnTo>
                  <a:pt x="346255" y="978044"/>
                </a:lnTo>
                <a:lnTo>
                  <a:pt x="364138" y="1026405"/>
                </a:lnTo>
                <a:lnTo>
                  <a:pt x="382104" y="1074686"/>
                </a:lnTo>
                <a:lnTo>
                  <a:pt x="400157" y="1122882"/>
                </a:lnTo>
                <a:lnTo>
                  <a:pt x="418301" y="1170990"/>
                </a:lnTo>
                <a:lnTo>
                  <a:pt x="436541" y="1219005"/>
                </a:lnTo>
                <a:lnTo>
                  <a:pt x="454880" y="1266925"/>
                </a:lnTo>
                <a:lnTo>
                  <a:pt x="473323" y="1314744"/>
                </a:lnTo>
                <a:lnTo>
                  <a:pt x="491872" y="1362460"/>
                </a:lnTo>
                <a:lnTo>
                  <a:pt x="510533" y="1410067"/>
                </a:lnTo>
                <a:lnTo>
                  <a:pt x="529308" y="1457563"/>
                </a:lnTo>
                <a:lnTo>
                  <a:pt x="548203" y="1504943"/>
                </a:lnTo>
                <a:lnTo>
                  <a:pt x="567221" y="1552203"/>
                </a:lnTo>
                <a:lnTo>
                  <a:pt x="586366" y="1599340"/>
                </a:lnTo>
                <a:lnTo>
                  <a:pt x="605642" y="1646349"/>
                </a:lnTo>
                <a:lnTo>
                  <a:pt x="625053" y="1693226"/>
                </a:lnTo>
                <a:lnTo>
                  <a:pt x="644603" y="1739968"/>
                </a:lnTo>
                <a:lnTo>
                  <a:pt x="664295" y="1786570"/>
                </a:lnTo>
                <a:lnTo>
                  <a:pt x="684135" y="1833030"/>
                </a:lnTo>
                <a:lnTo>
                  <a:pt x="704125" y="1879342"/>
                </a:lnTo>
                <a:lnTo>
                  <a:pt x="724271" y="1925502"/>
                </a:lnTo>
                <a:lnTo>
                  <a:pt x="744575" y="1971508"/>
                </a:lnTo>
                <a:lnTo>
                  <a:pt x="765042" y="2017354"/>
                </a:lnTo>
                <a:lnTo>
                  <a:pt x="785676" y="2063038"/>
                </a:lnTo>
                <a:lnTo>
                  <a:pt x="806480" y="2108555"/>
                </a:lnTo>
                <a:lnTo>
                  <a:pt x="827459" y="2153900"/>
                </a:lnTo>
                <a:lnTo>
                  <a:pt x="848617" y="2199072"/>
                </a:lnTo>
                <a:lnTo>
                  <a:pt x="869957" y="2244064"/>
                </a:lnTo>
                <a:lnTo>
                  <a:pt x="891484" y="2288873"/>
                </a:lnTo>
                <a:lnTo>
                  <a:pt x="913201" y="2333496"/>
                </a:lnTo>
                <a:lnTo>
                  <a:pt x="935113" y="2377929"/>
                </a:lnTo>
                <a:lnTo>
                  <a:pt x="957224" y="2422167"/>
                </a:lnTo>
                <a:lnTo>
                  <a:pt x="979537" y="2466207"/>
                </a:lnTo>
                <a:lnTo>
                  <a:pt x="1002056" y="2510044"/>
                </a:lnTo>
                <a:lnTo>
                  <a:pt x="1024786" y="2553675"/>
                </a:lnTo>
                <a:lnTo>
                  <a:pt x="1047730" y="2597096"/>
                </a:lnTo>
                <a:lnTo>
                  <a:pt x="1070892" y="2640303"/>
                </a:lnTo>
                <a:lnTo>
                  <a:pt x="1094277" y="2683292"/>
                </a:lnTo>
                <a:lnTo>
                  <a:pt x="1117888" y="2726059"/>
                </a:lnTo>
                <a:lnTo>
                  <a:pt x="1141730" y="2768600"/>
                </a:lnTo>
                <a:lnTo>
                  <a:pt x="1603632" y="3471386"/>
                </a:lnTo>
                <a:lnTo>
                  <a:pt x="2160428" y="4202747"/>
                </a:lnTo>
                <a:lnTo>
                  <a:pt x="2628880" y="4777422"/>
                </a:lnTo>
                <a:lnTo>
                  <a:pt x="2825750" y="501015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979" y="1697989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17048" y="49142"/>
                </a:lnTo>
                <a:lnTo>
                  <a:pt x="34101" y="98284"/>
                </a:lnTo>
                <a:lnTo>
                  <a:pt x="51162" y="147419"/>
                </a:lnTo>
                <a:lnTo>
                  <a:pt x="68234" y="196545"/>
                </a:lnTo>
                <a:lnTo>
                  <a:pt x="85323" y="245658"/>
                </a:lnTo>
                <a:lnTo>
                  <a:pt x="102431" y="294753"/>
                </a:lnTo>
                <a:lnTo>
                  <a:pt x="119563" y="343826"/>
                </a:lnTo>
                <a:lnTo>
                  <a:pt x="136723" y="392874"/>
                </a:lnTo>
                <a:lnTo>
                  <a:pt x="153915" y="441893"/>
                </a:lnTo>
                <a:lnTo>
                  <a:pt x="171143" y="490879"/>
                </a:lnTo>
                <a:lnTo>
                  <a:pt x="188410" y="539827"/>
                </a:lnTo>
                <a:lnTo>
                  <a:pt x="205720" y="588735"/>
                </a:lnTo>
                <a:lnTo>
                  <a:pt x="223079" y="637597"/>
                </a:lnTo>
                <a:lnTo>
                  <a:pt x="240489" y="686411"/>
                </a:lnTo>
                <a:lnTo>
                  <a:pt x="257955" y="735172"/>
                </a:lnTo>
                <a:lnTo>
                  <a:pt x="275480" y="783876"/>
                </a:lnTo>
                <a:lnTo>
                  <a:pt x="293069" y="832519"/>
                </a:lnTo>
                <a:lnTo>
                  <a:pt x="310725" y="881097"/>
                </a:lnTo>
                <a:lnTo>
                  <a:pt x="328452" y="929607"/>
                </a:lnTo>
                <a:lnTo>
                  <a:pt x="346255" y="978044"/>
                </a:lnTo>
                <a:lnTo>
                  <a:pt x="364138" y="1026405"/>
                </a:lnTo>
                <a:lnTo>
                  <a:pt x="382104" y="1074686"/>
                </a:lnTo>
                <a:lnTo>
                  <a:pt x="400157" y="1122882"/>
                </a:lnTo>
                <a:lnTo>
                  <a:pt x="418301" y="1170990"/>
                </a:lnTo>
                <a:lnTo>
                  <a:pt x="436541" y="1219005"/>
                </a:lnTo>
                <a:lnTo>
                  <a:pt x="454880" y="1266925"/>
                </a:lnTo>
                <a:lnTo>
                  <a:pt x="473323" y="1314744"/>
                </a:lnTo>
                <a:lnTo>
                  <a:pt x="491872" y="1362460"/>
                </a:lnTo>
                <a:lnTo>
                  <a:pt x="510533" y="1410067"/>
                </a:lnTo>
                <a:lnTo>
                  <a:pt x="529308" y="1457563"/>
                </a:lnTo>
                <a:lnTo>
                  <a:pt x="548203" y="1504943"/>
                </a:lnTo>
                <a:lnTo>
                  <a:pt x="567221" y="1552203"/>
                </a:lnTo>
                <a:lnTo>
                  <a:pt x="586366" y="1599340"/>
                </a:lnTo>
                <a:lnTo>
                  <a:pt x="605642" y="1646349"/>
                </a:lnTo>
                <a:lnTo>
                  <a:pt x="625053" y="1693226"/>
                </a:lnTo>
                <a:lnTo>
                  <a:pt x="644603" y="1739968"/>
                </a:lnTo>
                <a:lnTo>
                  <a:pt x="664295" y="1786570"/>
                </a:lnTo>
                <a:lnTo>
                  <a:pt x="684135" y="1833030"/>
                </a:lnTo>
                <a:lnTo>
                  <a:pt x="704125" y="1879342"/>
                </a:lnTo>
                <a:lnTo>
                  <a:pt x="724271" y="1925502"/>
                </a:lnTo>
                <a:lnTo>
                  <a:pt x="744575" y="1971508"/>
                </a:lnTo>
                <a:lnTo>
                  <a:pt x="765042" y="2017354"/>
                </a:lnTo>
                <a:lnTo>
                  <a:pt x="785676" y="2063038"/>
                </a:lnTo>
                <a:lnTo>
                  <a:pt x="806480" y="2108555"/>
                </a:lnTo>
                <a:lnTo>
                  <a:pt x="827459" y="2153900"/>
                </a:lnTo>
                <a:lnTo>
                  <a:pt x="848617" y="2199072"/>
                </a:lnTo>
                <a:lnTo>
                  <a:pt x="869957" y="2244064"/>
                </a:lnTo>
                <a:lnTo>
                  <a:pt x="891484" y="2288873"/>
                </a:lnTo>
                <a:lnTo>
                  <a:pt x="913201" y="2333496"/>
                </a:lnTo>
                <a:lnTo>
                  <a:pt x="935113" y="2377929"/>
                </a:lnTo>
                <a:lnTo>
                  <a:pt x="957224" y="2422167"/>
                </a:lnTo>
                <a:lnTo>
                  <a:pt x="979537" y="2466207"/>
                </a:lnTo>
                <a:lnTo>
                  <a:pt x="1002056" y="2510044"/>
                </a:lnTo>
                <a:lnTo>
                  <a:pt x="1024786" y="2553675"/>
                </a:lnTo>
                <a:lnTo>
                  <a:pt x="1047730" y="2597096"/>
                </a:lnTo>
                <a:lnTo>
                  <a:pt x="1070892" y="2640303"/>
                </a:lnTo>
                <a:lnTo>
                  <a:pt x="1094277" y="2683292"/>
                </a:lnTo>
                <a:lnTo>
                  <a:pt x="1117888" y="2726059"/>
                </a:lnTo>
                <a:lnTo>
                  <a:pt x="1141730" y="2768600"/>
                </a:lnTo>
                <a:lnTo>
                  <a:pt x="1603632" y="3471386"/>
                </a:lnTo>
                <a:lnTo>
                  <a:pt x="2160428" y="4202747"/>
                </a:lnTo>
                <a:lnTo>
                  <a:pt x="2628880" y="4777422"/>
                </a:lnTo>
                <a:lnTo>
                  <a:pt x="2825750" y="501015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979" y="169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3730" y="670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4970" y="1760220"/>
            <a:ext cx="2813050" cy="4966970"/>
          </a:xfrm>
          <a:custGeom>
            <a:avLst/>
            <a:gdLst/>
            <a:ahLst/>
            <a:cxnLst/>
            <a:rect l="l" t="t" r="r" b="b"/>
            <a:pathLst>
              <a:path w="2813050" h="4966970">
                <a:moveTo>
                  <a:pt x="0" y="0"/>
                </a:moveTo>
                <a:lnTo>
                  <a:pt x="2813050" y="4966970"/>
                </a:lnTo>
                <a:lnTo>
                  <a:pt x="2714247" y="4670663"/>
                </a:lnTo>
                <a:lnTo>
                  <a:pt x="2461736" y="3956685"/>
                </a:lnTo>
                <a:lnTo>
                  <a:pt x="2121356" y="3087449"/>
                </a:lnTo>
                <a:lnTo>
                  <a:pt x="1758950" y="2325369"/>
                </a:lnTo>
                <a:lnTo>
                  <a:pt x="1734553" y="2282611"/>
                </a:lnTo>
                <a:lnTo>
                  <a:pt x="1709848" y="2239992"/>
                </a:lnTo>
                <a:lnTo>
                  <a:pt x="1684839" y="2197511"/>
                </a:lnTo>
                <a:lnTo>
                  <a:pt x="1659531" y="2155166"/>
                </a:lnTo>
                <a:lnTo>
                  <a:pt x="1633929" y="2112953"/>
                </a:lnTo>
                <a:lnTo>
                  <a:pt x="1608041" y="2070870"/>
                </a:lnTo>
                <a:lnTo>
                  <a:pt x="1581869" y="2028915"/>
                </a:lnTo>
                <a:lnTo>
                  <a:pt x="1555421" y="1987086"/>
                </a:lnTo>
                <a:lnTo>
                  <a:pt x="1528702" y="1945378"/>
                </a:lnTo>
                <a:lnTo>
                  <a:pt x="1501717" y="1903792"/>
                </a:lnTo>
                <a:lnTo>
                  <a:pt x="1474471" y="1862322"/>
                </a:lnTo>
                <a:lnTo>
                  <a:pt x="1446969" y="1820969"/>
                </a:lnTo>
                <a:lnTo>
                  <a:pt x="1419219" y="1779727"/>
                </a:lnTo>
                <a:lnTo>
                  <a:pt x="1391223" y="1738596"/>
                </a:lnTo>
                <a:lnTo>
                  <a:pt x="1362989" y="1697573"/>
                </a:lnTo>
                <a:lnTo>
                  <a:pt x="1334522" y="1656655"/>
                </a:lnTo>
                <a:lnTo>
                  <a:pt x="1305827" y="1615840"/>
                </a:lnTo>
                <a:lnTo>
                  <a:pt x="1276908" y="1575124"/>
                </a:lnTo>
                <a:lnTo>
                  <a:pt x="1247773" y="1534507"/>
                </a:lnTo>
                <a:lnTo>
                  <a:pt x="1218426" y="1493985"/>
                </a:lnTo>
                <a:lnTo>
                  <a:pt x="1188873" y="1453555"/>
                </a:lnTo>
                <a:lnTo>
                  <a:pt x="1159119" y="1413216"/>
                </a:lnTo>
                <a:lnTo>
                  <a:pt x="1129170" y="1372964"/>
                </a:lnTo>
                <a:lnTo>
                  <a:pt x="1099030" y="1332798"/>
                </a:lnTo>
                <a:lnTo>
                  <a:pt x="1068706" y="1292714"/>
                </a:lnTo>
                <a:lnTo>
                  <a:pt x="1007526" y="1212785"/>
                </a:lnTo>
                <a:lnTo>
                  <a:pt x="945673" y="1133157"/>
                </a:lnTo>
                <a:lnTo>
                  <a:pt x="883190" y="1053810"/>
                </a:lnTo>
                <a:lnTo>
                  <a:pt x="820121" y="974723"/>
                </a:lnTo>
                <a:lnTo>
                  <a:pt x="724513" y="856539"/>
                </a:lnTo>
                <a:lnTo>
                  <a:pt x="627830" y="738829"/>
                </a:lnTo>
                <a:lnTo>
                  <a:pt x="497501" y="582504"/>
                </a:lnTo>
                <a:lnTo>
                  <a:pt x="266499" y="3101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4970" y="1760220"/>
            <a:ext cx="2813050" cy="4966970"/>
          </a:xfrm>
          <a:custGeom>
            <a:avLst/>
            <a:gdLst/>
            <a:ahLst/>
            <a:cxnLst/>
            <a:rect l="l" t="t" r="r" b="b"/>
            <a:pathLst>
              <a:path w="2813050" h="4966970">
                <a:moveTo>
                  <a:pt x="0" y="0"/>
                </a:moveTo>
                <a:lnTo>
                  <a:pt x="33369" y="38756"/>
                </a:lnTo>
                <a:lnTo>
                  <a:pt x="66733" y="77512"/>
                </a:lnTo>
                <a:lnTo>
                  <a:pt x="100086" y="116271"/>
                </a:lnTo>
                <a:lnTo>
                  <a:pt x="133423" y="155036"/>
                </a:lnTo>
                <a:lnTo>
                  <a:pt x="166738" y="193808"/>
                </a:lnTo>
                <a:lnTo>
                  <a:pt x="200026" y="232590"/>
                </a:lnTo>
                <a:lnTo>
                  <a:pt x="233282" y="271385"/>
                </a:lnTo>
                <a:lnTo>
                  <a:pt x="266499" y="310195"/>
                </a:lnTo>
                <a:lnTo>
                  <a:pt x="299673" y="349024"/>
                </a:lnTo>
                <a:lnTo>
                  <a:pt x="332798" y="387872"/>
                </a:lnTo>
                <a:lnTo>
                  <a:pt x="365869" y="426743"/>
                </a:lnTo>
                <a:lnTo>
                  <a:pt x="398880" y="465639"/>
                </a:lnTo>
                <a:lnTo>
                  <a:pt x="431826" y="504563"/>
                </a:lnTo>
                <a:lnTo>
                  <a:pt x="464702" y="543517"/>
                </a:lnTo>
                <a:lnTo>
                  <a:pt x="497501" y="582504"/>
                </a:lnTo>
                <a:lnTo>
                  <a:pt x="530219" y="621526"/>
                </a:lnTo>
                <a:lnTo>
                  <a:pt x="562850" y="660586"/>
                </a:lnTo>
                <a:lnTo>
                  <a:pt x="595389" y="699686"/>
                </a:lnTo>
                <a:lnTo>
                  <a:pt x="627830" y="738829"/>
                </a:lnTo>
                <a:lnTo>
                  <a:pt x="660168" y="778017"/>
                </a:lnTo>
                <a:lnTo>
                  <a:pt x="692398" y="817253"/>
                </a:lnTo>
                <a:lnTo>
                  <a:pt x="724513" y="856539"/>
                </a:lnTo>
                <a:lnTo>
                  <a:pt x="756509" y="895878"/>
                </a:lnTo>
                <a:lnTo>
                  <a:pt x="788380" y="935271"/>
                </a:lnTo>
                <a:lnTo>
                  <a:pt x="820121" y="974723"/>
                </a:lnTo>
                <a:lnTo>
                  <a:pt x="851726" y="1014235"/>
                </a:lnTo>
                <a:lnTo>
                  <a:pt x="883190" y="1053810"/>
                </a:lnTo>
                <a:lnTo>
                  <a:pt x="914508" y="1093449"/>
                </a:lnTo>
                <a:lnTo>
                  <a:pt x="945673" y="1133157"/>
                </a:lnTo>
                <a:lnTo>
                  <a:pt x="976681" y="1172935"/>
                </a:lnTo>
                <a:lnTo>
                  <a:pt x="1007526" y="1212785"/>
                </a:lnTo>
                <a:lnTo>
                  <a:pt x="1038203" y="1252711"/>
                </a:lnTo>
                <a:lnTo>
                  <a:pt x="1068706" y="1292714"/>
                </a:lnTo>
                <a:lnTo>
                  <a:pt x="1099030" y="1332798"/>
                </a:lnTo>
                <a:lnTo>
                  <a:pt x="1129170" y="1372964"/>
                </a:lnTo>
                <a:lnTo>
                  <a:pt x="1159119" y="1413216"/>
                </a:lnTo>
                <a:lnTo>
                  <a:pt x="1188873" y="1453555"/>
                </a:lnTo>
                <a:lnTo>
                  <a:pt x="1218426" y="1493985"/>
                </a:lnTo>
                <a:lnTo>
                  <a:pt x="1247773" y="1534507"/>
                </a:lnTo>
                <a:lnTo>
                  <a:pt x="1276908" y="1575124"/>
                </a:lnTo>
                <a:lnTo>
                  <a:pt x="1305827" y="1615840"/>
                </a:lnTo>
                <a:lnTo>
                  <a:pt x="1334522" y="1656655"/>
                </a:lnTo>
                <a:lnTo>
                  <a:pt x="1362989" y="1697573"/>
                </a:lnTo>
                <a:lnTo>
                  <a:pt x="1391223" y="1738596"/>
                </a:lnTo>
                <a:lnTo>
                  <a:pt x="1419219" y="1779727"/>
                </a:lnTo>
                <a:lnTo>
                  <a:pt x="1446969" y="1820969"/>
                </a:lnTo>
                <a:lnTo>
                  <a:pt x="1474471" y="1862322"/>
                </a:lnTo>
                <a:lnTo>
                  <a:pt x="1501717" y="1903792"/>
                </a:lnTo>
                <a:lnTo>
                  <a:pt x="1528702" y="1945378"/>
                </a:lnTo>
                <a:lnTo>
                  <a:pt x="1555421" y="1987086"/>
                </a:lnTo>
                <a:lnTo>
                  <a:pt x="1581869" y="2028915"/>
                </a:lnTo>
                <a:lnTo>
                  <a:pt x="1608041" y="2070870"/>
                </a:lnTo>
                <a:lnTo>
                  <a:pt x="1633929" y="2112953"/>
                </a:lnTo>
                <a:lnTo>
                  <a:pt x="1659531" y="2155166"/>
                </a:lnTo>
                <a:lnTo>
                  <a:pt x="1684839" y="2197511"/>
                </a:lnTo>
                <a:lnTo>
                  <a:pt x="1709848" y="2239992"/>
                </a:lnTo>
                <a:lnTo>
                  <a:pt x="1734553" y="2282611"/>
                </a:lnTo>
                <a:lnTo>
                  <a:pt x="1758950" y="2325369"/>
                </a:lnTo>
                <a:lnTo>
                  <a:pt x="2121356" y="3087449"/>
                </a:lnTo>
                <a:lnTo>
                  <a:pt x="2461736" y="3956685"/>
                </a:lnTo>
                <a:lnTo>
                  <a:pt x="2714247" y="4670663"/>
                </a:lnTo>
                <a:lnTo>
                  <a:pt x="2813050" y="496697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4970" y="1760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8019" y="6727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32579" y="1739900"/>
            <a:ext cx="2813050" cy="4968240"/>
          </a:xfrm>
          <a:custGeom>
            <a:avLst/>
            <a:gdLst/>
            <a:ahLst/>
            <a:cxnLst/>
            <a:rect l="l" t="t" r="r" b="b"/>
            <a:pathLst>
              <a:path w="2813050" h="4968240">
                <a:moveTo>
                  <a:pt x="0" y="0"/>
                </a:moveTo>
                <a:lnTo>
                  <a:pt x="2813050" y="4968240"/>
                </a:lnTo>
                <a:lnTo>
                  <a:pt x="2714247" y="4671734"/>
                </a:lnTo>
                <a:lnTo>
                  <a:pt x="2461736" y="3957320"/>
                </a:lnTo>
                <a:lnTo>
                  <a:pt x="2121356" y="3087647"/>
                </a:lnTo>
                <a:lnTo>
                  <a:pt x="1758950" y="2325370"/>
                </a:lnTo>
                <a:lnTo>
                  <a:pt x="1734553" y="2282611"/>
                </a:lnTo>
                <a:lnTo>
                  <a:pt x="1709848" y="2239992"/>
                </a:lnTo>
                <a:lnTo>
                  <a:pt x="1684839" y="2197511"/>
                </a:lnTo>
                <a:lnTo>
                  <a:pt x="1659531" y="2155166"/>
                </a:lnTo>
                <a:lnTo>
                  <a:pt x="1633929" y="2112953"/>
                </a:lnTo>
                <a:lnTo>
                  <a:pt x="1608041" y="2070870"/>
                </a:lnTo>
                <a:lnTo>
                  <a:pt x="1581869" y="2028915"/>
                </a:lnTo>
                <a:lnTo>
                  <a:pt x="1555421" y="1987086"/>
                </a:lnTo>
                <a:lnTo>
                  <a:pt x="1528702" y="1945378"/>
                </a:lnTo>
                <a:lnTo>
                  <a:pt x="1501717" y="1903792"/>
                </a:lnTo>
                <a:lnTo>
                  <a:pt x="1474471" y="1862322"/>
                </a:lnTo>
                <a:lnTo>
                  <a:pt x="1446969" y="1820969"/>
                </a:lnTo>
                <a:lnTo>
                  <a:pt x="1419219" y="1779727"/>
                </a:lnTo>
                <a:lnTo>
                  <a:pt x="1391223" y="1738596"/>
                </a:lnTo>
                <a:lnTo>
                  <a:pt x="1362989" y="1697573"/>
                </a:lnTo>
                <a:lnTo>
                  <a:pt x="1334522" y="1656655"/>
                </a:lnTo>
                <a:lnTo>
                  <a:pt x="1305827" y="1615840"/>
                </a:lnTo>
                <a:lnTo>
                  <a:pt x="1276908" y="1575124"/>
                </a:lnTo>
                <a:lnTo>
                  <a:pt x="1247773" y="1534507"/>
                </a:lnTo>
                <a:lnTo>
                  <a:pt x="1218426" y="1493985"/>
                </a:lnTo>
                <a:lnTo>
                  <a:pt x="1188873" y="1453555"/>
                </a:lnTo>
                <a:lnTo>
                  <a:pt x="1159119" y="1413216"/>
                </a:lnTo>
                <a:lnTo>
                  <a:pt x="1129170" y="1372964"/>
                </a:lnTo>
                <a:lnTo>
                  <a:pt x="1099030" y="1332798"/>
                </a:lnTo>
                <a:lnTo>
                  <a:pt x="1068706" y="1292714"/>
                </a:lnTo>
                <a:lnTo>
                  <a:pt x="1007526" y="1212785"/>
                </a:lnTo>
                <a:lnTo>
                  <a:pt x="945673" y="1133157"/>
                </a:lnTo>
                <a:lnTo>
                  <a:pt x="883190" y="1053810"/>
                </a:lnTo>
                <a:lnTo>
                  <a:pt x="820121" y="974723"/>
                </a:lnTo>
                <a:lnTo>
                  <a:pt x="724513" y="856539"/>
                </a:lnTo>
                <a:lnTo>
                  <a:pt x="627830" y="738829"/>
                </a:lnTo>
                <a:lnTo>
                  <a:pt x="497501" y="582504"/>
                </a:lnTo>
                <a:lnTo>
                  <a:pt x="266499" y="310195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2579" y="1739900"/>
            <a:ext cx="2813050" cy="4968240"/>
          </a:xfrm>
          <a:custGeom>
            <a:avLst/>
            <a:gdLst/>
            <a:ahLst/>
            <a:cxnLst/>
            <a:rect l="l" t="t" r="r" b="b"/>
            <a:pathLst>
              <a:path w="2813050" h="4968240">
                <a:moveTo>
                  <a:pt x="0" y="0"/>
                </a:moveTo>
                <a:lnTo>
                  <a:pt x="33369" y="38756"/>
                </a:lnTo>
                <a:lnTo>
                  <a:pt x="66733" y="77512"/>
                </a:lnTo>
                <a:lnTo>
                  <a:pt x="100086" y="116271"/>
                </a:lnTo>
                <a:lnTo>
                  <a:pt x="133423" y="155036"/>
                </a:lnTo>
                <a:lnTo>
                  <a:pt x="166738" y="193808"/>
                </a:lnTo>
                <a:lnTo>
                  <a:pt x="200026" y="232590"/>
                </a:lnTo>
                <a:lnTo>
                  <a:pt x="233282" y="271385"/>
                </a:lnTo>
                <a:lnTo>
                  <a:pt x="266499" y="310195"/>
                </a:lnTo>
                <a:lnTo>
                  <a:pt x="299673" y="349024"/>
                </a:lnTo>
                <a:lnTo>
                  <a:pt x="332798" y="387872"/>
                </a:lnTo>
                <a:lnTo>
                  <a:pt x="365869" y="426743"/>
                </a:lnTo>
                <a:lnTo>
                  <a:pt x="398880" y="465639"/>
                </a:lnTo>
                <a:lnTo>
                  <a:pt x="431826" y="504563"/>
                </a:lnTo>
                <a:lnTo>
                  <a:pt x="464702" y="543517"/>
                </a:lnTo>
                <a:lnTo>
                  <a:pt x="497501" y="582504"/>
                </a:lnTo>
                <a:lnTo>
                  <a:pt x="530219" y="621526"/>
                </a:lnTo>
                <a:lnTo>
                  <a:pt x="562850" y="660586"/>
                </a:lnTo>
                <a:lnTo>
                  <a:pt x="595389" y="699686"/>
                </a:lnTo>
                <a:lnTo>
                  <a:pt x="627830" y="738829"/>
                </a:lnTo>
                <a:lnTo>
                  <a:pt x="660168" y="778017"/>
                </a:lnTo>
                <a:lnTo>
                  <a:pt x="692398" y="817253"/>
                </a:lnTo>
                <a:lnTo>
                  <a:pt x="724513" y="856539"/>
                </a:lnTo>
                <a:lnTo>
                  <a:pt x="756509" y="895878"/>
                </a:lnTo>
                <a:lnTo>
                  <a:pt x="788380" y="935271"/>
                </a:lnTo>
                <a:lnTo>
                  <a:pt x="820121" y="974723"/>
                </a:lnTo>
                <a:lnTo>
                  <a:pt x="851726" y="1014235"/>
                </a:lnTo>
                <a:lnTo>
                  <a:pt x="883190" y="1053810"/>
                </a:lnTo>
                <a:lnTo>
                  <a:pt x="914508" y="1093449"/>
                </a:lnTo>
                <a:lnTo>
                  <a:pt x="945673" y="1133157"/>
                </a:lnTo>
                <a:lnTo>
                  <a:pt x="976681" y="1172935"/>
                </a:lnTo>
                <a:lnTo>
                  <a:pt x="1007526" y="1212785"/>
                </a:lnTo>
                <a:lnTo>
                  <a:pt x="1038203" y="1252711"/>
                </a:lnTo>
                <a:lnTo>
                  <a:pt x="1068706" y="1292714"/>
                </a:lnTo>
                <a:lnTo>
                  <a:pt x="1099030" y="1332798"/>
                </a:lnTo>
                <a:lnTo>
                  <a:pt x="1129170" y="1372964"/>
                </a:lnTo>
                <a:lnTo>
                  <a:pt x="1159119" y="1413216"/>
                </a:lnTo>
                <a:lnTo>
                  <a:pt x="1188873" y="1453555"/>
                </a:lnTo>
                <a:lnTo>
                  <a:pt x="1218426" y="1493985"/>
                </a:lnTo>
                <a:lnTo>
                  <a:pt x="1247773" y="1534507"/>
                </a:lnTo>
                <a:lnTo>
                  <a:pt x="1276908" y="1575124"/>
                </a:lnTo>
                <a:lnTo>
                  <a:pt x="1305827" y="1615840"/>
                </a:lnTo>
                <a:lnTo>
                  <a:pt x="1334522" y="1656655"/>
                </a:lnTo>
                <a:lnTo>
                  <a:pt x="1362989" y="1697573"/>
                </a:lnTo>
                <a:lnTo>
                  <a:pt x="1391223" y="1738596"/>
                </a:lnTo>
                <a:lnTo>
                  <a:pt x="1419219" y="1779727"/>
                </a:lnTo>
                <a:lnTo>
                  <a:pt x="1446969" y="1820969"/>
                </a:lnTo>
                <a:lnTo>
                  <a:pt x="1474471" y="1862322"/>
                </a:lnTo>
                <a:lnTo>
                  <a:pt x="1501717" y="1903792"/>
                </a:lnTo>
                <a:lnTo>
                  <a:pt x="1528702" y="1945378"/>
                </a:lnTo>
                <a:lnTo>
                  <a:pt x="1555421" y="1987086"/>
                </a:lnTo>
                <a:lnTo>
                  <a:pt x="1581869" y="2028915"/>
                </a:lnTo>
                <a:lnTo>
                  <a:pt x="1608041" y="2070870"/>
                </a:lnTo>
                <a:lnTo>
                  <a:pt x="1633929" y="2112953"/>
                </a:lnTo>
                <a:lnTo>
                  <a:pt x="1659531" y="2155166"/>
                </a:lnTo>
                <a:lnTo>
                  <a:pt x="1684839" y="2197511"/>
                </a:lnTo>
                <a:lnTo>
                  <a:pt x="1709848" y="2239992"/>
                </a:lnTo>
                <a:lnTo>
                  <a:pt x="1734553" y="2282611"/>
                </a:lnTo>
                <a:lnTo>
                  <a:pt x="1758950" y="2325370"/>
                </a:lnTo>
                <a:lnTo>
                  <a:pt x="2121356" y="3087647"/>
                </a:lnTo>
                <a:lnTo>
                  <a:pt x="2461736" y="3957320"/>
                </a:lnTo>
                <a:lnTo>
                  <a:pt x="2714247" y="4671734"/>
                </a:lnTo>
                <a:lnTo>
                  <a:pt x="2813050" y="496824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2579" y="173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45630" y="670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0690" y="1770379"/>
            <a:ext cx="2781300" cy="4935220"/>
          </a:xfrm>
          <a:custGeom>
            <a:avLst/>
            <a:gdLst/>
            <a:ahLst/>
            <a:cxnLst/>
            <a:rect l="l" t="t" r="r" b="b"/>
            <a:pathLst>
              <a:path w="2781300" h="4935220">
                <a:moveTo>
                  <a:pt x="0" y="0"/>
                </a:moveTo>
                <a:lnTo>
                  <a:pt x="30641" y="33232"/>
                </a:lnTo>
                <a:lnTo>
                  <a:pt x="61316" y="66522"/>
                </a:lnTo>
                <a:lnTo>
                  <a:pt x="92044" y="99926"/>
                </a:lnTo>
                <a:lnTo>
                  <a:pt x="122845" y="133501"/>
                </a:lnTo>
                <a:lnTo>
                  <a:pt x="153741" y="167304"/>
                </a:lnTo>
                <a:lnTo>
                  <a:pt x="184751" y="201393"/>
                </a:lnTo>
                <a:lnTo>
                  <a:pt x="215896" y="235824"/>
                </a:lnTo>
                <a:lnTo>
                  <a:pt x="247197" y="270654"/>
                </a:lnTo>
                <a:lnTo>
                  <a:pt x="278674" y="305941"/>
                </a:lnTo>
                <a:lnTo>
                  <a:pt x="310347" y="341741"/>
                </a:lnTo>
                <a:lnTo>
                  <a:pt x="342237" y="378112"/>
                </a:lnTo>
                <a:lnTo>
                  <a:pt x="374365" y="415111"/>
                </a:lnTo>
                <a:lnTo>
                  <a:pt x="406751" y="452794"/>
                </a:lnTo>
                <a:lnTo>
                  <a:pt x="439415" y="491219"/>
                </a:lnTo>
                <a:lnTo>
                  <a:pt x="472379" y="530443"/>
                </a:lnTo>
                <a:lnTo>
                  <a:pt x="505661" y="570523"/>
                </a:lnTo>
                <a:lnTo>
                  <a:pt x="539284" y="611515"/>
                </a:lnTo>
                <a:lnTo>
                  <a:pt x="573267" y="653478"/>
                </a:lnTo>
                <a:lnTo>
                  <a:pt x="607631" y="696468"/>
                </a:lnTo>
                <a:lnTo>
                  <a:pt x="642396" y="740542"/>
                </a:lnTo>
                <a:lnTo>
                  <a:pt x="677583" y="785757"/>
                </a:lnTo>
                <a:lnTo>
                  <a:pt x="713212" y="832170"/>
                </a:lnTo>
                <a:lnTo>
                  <a:pt x="749305" y="879838"/>
                </a:lnTo>
                <a:lnTo>
                  <a:pt x="785880" y="928819"/>
                </a:lnTo>
                <a:lnTo>
                  <a:pt x="822960" y="979170"/>
                </a:lnTo>
                <a:lnTo>
                  <a:pt x="848691" y="1014251"/>
                </a:lnTo>
                <a:lnTo>
                  <a:pt x="875188" y="1050656"/>
                </a:lnTo>
                <a:lnTo>
                  <a:pt x="902396" y="1088307"/>
                </a:lnTo>
                <a:lnTo>
                  <a:pt x="930263" y="1127125"/>
                </a:lnTo>
                <a:lnTo>
                  <a:pt x="958735" y="1167032"/>
                </a:lnTo>
                <a:lnTo>
                  <a:pt x="987758" y="1207948"/>
                </a:lnTo>
                <a:lnTo>
                  <a:pt x="1017281" y="1249796"/>
                </a:lnTo>
                <a:lnTo>
                  <a:pt x="1047249" y="1292497"/>
                </a:lnTo>
                <a:lnTo>
                  <a:pt x="1077609" y="1335973"/>
                </a:lnTo>
                <a:lnTo>
                  <a:pt x="1108308" y="1380144"/>
                </a:lnTo>
                <a:lnTo>
                  <a:pt x="1139293" y="1424933"/>
                </a:lnTo>
                <a:lnTo>
                  <a:pt x="1170510" y="1470261"/>
                </a:lnTo>
                <a:lnTo>
                  <a:pt x="1201907" y="1516049"/>
                </a:lnTo>
                <a:lnTo>
                  <a:pt x="1233429" y="1562219"/>
                </a:lnTo>
                <a:lnTo>
                  <a:pt x="1265024" y="1608692"/>
                </a:lnTo>
                <a:lnTo>
                  <a:pt x="1296638" y="1655389"/>
                </a:lnTo>
                <a:lnTo>
                  <a:pt x="1328219" y="1702234"/>
                </a:lnTo>
                <a:lnTo>
                  <a:pt x="1359712" y="1749145"/>
                </a:lnTo>
                <a:lnTo>
                  <a:pt x="1391065" y="1796046"/>
                </a:lnTo>
                <a:lnTo>
                  <a:pt x="1422225" y="1842858"/>
                </a:lnTo>
                <a:lnTo>
                  <a:pt x="1453137" y="1889501"/>
                </a:lnTo>
                <a:lnTo>
                  <a:pt x="1483750" y="1935899"/>
                </a:lnTo>
                <a:lnTo>
                  <a:pt x="1514009" y="1981971"/>
                </a:lnTo>
                <a:lnTo>
                  <a:pt x="1543861" y="2027640"/>
                </a:lnTo>
                <a:lnTo>
                  <a:pt x="1573254" y="2072827"/>
                </a:lnTo>
                <a:lnTo>
                  <a:pt x="1602133" y="2117453"/>
                </a:lnTo>
                <a:lnTo>
                  <a:pt x="1630446" y="2161440"/>
                </a:lnTo>
                <a:lnTo>
                  <a:pt x="1658140" y="2204710"/>
                </a:lnTo>
                <a:lnTo>
                  <a:pt x="1685160" y="2247184"/>
                </a:lnTo>
                <a:lnTo>
                  <a:pt x="1711455" y="2288783"/>
                </a:lnTo>
                <a:lnTo>
                  <a:pt x="1736969" y="2329428"/>
                </a:lnTo>
                <a:lnTo>
                  <a:pt x="1761652" y="2369043"/>
                </a:lnTo>
                <a:lnTo>
                  <a:pt x="1785448" y="2407546"/>
                </a:lnTo>
                <a:lnTo>
                  <a:pt x="1808305" y="2444862"/>
                </a:lnTo>
                <a:lnTo>
                  <a:pt x="1830170" y="2480910"/>
                </a:lnTo>
                <a:lnTo>
                  <a:pt x="1850989" y="2515612"/>
                </a:lnTo>
                <a:lnTo>
                  <a:pt x="1870710" y="2548890"/>
                </a:lnTo>
                <a:lnTo>
                  <a:pt x="1907800" y="2612571"/>
                </a:lnTo>
                <a:lnTo>
                  <a:pt x="1940622" y="2670332"/>
                </a:lnTo>
                <a:lnTo>
                  <a:pt x="1969611" y="2722909"/>
                </a:lnTo>
                <a:lnTo>
                  <a:pt x="1995201" y="2771037"/>
                </a:lnTo>
                <a:lnTo>
                  <a:pt x="2017828" y="2815451"/>
                </a:lnTo>
                <a:lnTo>
                  <a:pt x="2037926" y="2856888"/>
                </a:lnTo>
                <a:lnTo>
                  <a:pt x="2055932" y="2896083"/>
                </a:lnTo>
                <a:lnTo>
                  <a:pt x="2072279" y="2933771"/>
                </a:lnTo>
                <a:lnTo>
                  <a:pt x="2087403" y="2970688"/>
                </a:lnTo>
                <a:lnTo>
                  <a:pt x="2101740" y="3007570"/>
                </a:lnTo>
                <a:lnTo>
                  <a:pt x="2115723" y="3045153"/>
                </a:lnTo>
                <a:lnTo>
                  <a:pt x="2129789" y="3084171"/>
                </a:lnTo>
                <a:lnTo>
                  <a:pt x="2144373" y="3125361"/>
                </a:lnTo>
                <a:lnTo>
                  <a:pt x="2159909" y="3169458"/>
                </a:lnTo>
                <a:lnTo>
                  <a:pt x="2176832" y="3217198"/>
                </a:lnTo>
                <a:lnTo>
                  <a:pt x="2195579" y="3269316"/>
                </a:lnTo>
                <a:lnTo>
                  <a:pt x="2216583" y="3326548"/>
                </a:lnTo>
                <a:lnTo>
                  <a:pt x="2240280" y="3389630"/>
                </a:lnTo>
                <a:lnTo>
                  <a:pt x="2388572" y="3798827"/>
                </a:lnTo>
                <a:lnTo>
                  <a:pt x="2567463" y="4311491"/>
                </a:lnTo>
                <a:lnTo>
                  <a:pt x="2718018" y="4749621"/>
                </a:lnTo>
                <a:lnTo>
                  <a:pt x="2781300" y="493522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0690" y="1770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31990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78300" y="1750060"/>
            <a:ext cx="2781300" cy="4935220"/>
          </a:xfrm>
          <a:custGeom>
            <a:avLst/>
            <a:gdLst/>
            <a:ahLst/>
            <a:cxnLst/>
            <a:rect l="l" t="t" r="r" b="b"/>
            <a:pathLst>
              <a:path w="2781300" h="4935220">
                <a:moveTo>
                  <a:pt x="0" y="0"/>
                </a:moveTo>
                <a:lnTo>
                  <a:pt x="30641" y="33232"/>
                </a:lnTo>
                <a:lnTo>
                  <a:pt x="61317" y="66522"/>
                </a:lnTo>
                <a:lnTo>
                  <a:pt x="92046" y="99926"/>
                </a:lnTo>
                <a:lnTo>
                  <a:pt x="122850" y="133501"/>
                </a:lnTo>
                <a:lnTo>
                  <a:pt x="153751" y="167304"/>
                </a:lnTo>
                <a:lnTo>
                  <a:pt x="184768" y="201393"/>
                </a:lnTo>
                <a:lnTo>
                  <a:pt x="215924" y="235824"/>
                </a:lnTo>
                <a:lnTo>
                  <a:pt x="247238" y="270654"/>
                </a:lnTo>
                <a:lnTo>
                  <a:pt x="278733" y="305941"/>
                </a:lnTo>
                <a:lnTo>
                  <a:pt x="310428" y="341741"/>
                </a:lnTo>
                <a:lnTo>
                  <a:pt x="342345" y="378112"/>
                </a:lnTo>
                <a:lnTo>
                  <a:pt x="374506" y="415111"/>
                </a:lnTo>
                <a:lnTo>
                  <a:pt x="406930" y="452794"/>
                </a:lnTo>
                <a:lnTo>
                  <a:pt x="439638" y="491219"/>
                </a:lnTo>
                <a:lnTo>
                  <a:pt x="472653" y="530443"/>
                </a:lnTo>
                <a:lnTo>
                  <a:pt x="505994" y="570523"/>
                </a:lnTo>
                <a:lnTo>
                  <a:pt x="539683" y="611515"/>
                </a:lnTo>
                <a:lnTo>
                  <a:pt x="573741" y="653478"/>
                </a:lnTo>
                <a:lnTo>
                  <a:pt x="608188" y="696468"/>
                </a:lnTo>
                <a:lnTo>
                  <a:pt x="643046" y="740542"/>
                </a:lnTo>
                <a:lnTo>
                  <a:pt x="678336" y="785757"/>
                </a:lnTo>
                <a:lnTo>
                  <a:pt x="714078" y="832170"/>
                </a:lnTo>
                <a:lnTo>
                  <a:pt x="750294" y="879838"/>
                </a:lnTo>
                <a:lnTo>
                  <a:pt x="787004" y="928819"/>
                </a:lnTo>
                <a:lnTo>
                  <a:pt x="824229" y="979169"/>
                </a:lnTo>
                <a:lnTo>
                  <a:pt x="849864" y="1014251"/>
                </a:lnTo>
                <a:lnTo>
                  <a:pt x="876273" y="1050656"/>
                </a:lnTo>
                <a:lnTo>
                  <a:pt x="903405" y="1088307"/>
                </a:lnTo>
                <a:lnTo>
                  <a:pt x="931205" y="1127125"/>
                </a:lnTo>
                <a:lnTo>
                  <a:pt x="959619" y="1167032"/>
                </a:lnTo>
                <a:lnTo>
                  <a:pt x="988595" y="1207948"/>
                </a:lnTo>
                <a:lnTo>
                  <a:pt x="1018077" y="1249796"/>
                </a:lnTo>
                <a:lnTo>
                  <a:pt x="1048013" y="1292497"/>
                </a:lnTo>
                <a:lnTo>
                  <a:pt x="1078348" y="1335973"/>
                </a:lnTo>
                <a:lnTo>
                  <a:pt x="1109030" y="1380144"/>
                </a:lnTo>
                <a:lnTo>
                  <a:pt x="1140004" y="1424933"/>
                </a:lnTo>
                <a:lnTo>
                  <a:pt x="1171216" y="1470261"/>
                </a:lnTo>
                <a:lnTo>
                  <a:pt x="1202613" y="1516049"/>
                </a:lnTo>
                <a:lnTo>
                  <a:pt x="1234142" y="1562219"/>
                </a:lnTo>
                <a:lnTo>
                  <a:pt x="1265748" y="1608692"/>
                </a:lnTo>
                <a:lnTo>
                  <a:pt x="1297377" y="1655389"/>
                </a:lnTo>
                <a:lnTo>
                  <a:pt x="1328977" y="1702234"/>
                </a:lnTo>
                <a:lnTo>
                  <a:pt x="1360493" y="1749145"/>
                </a:lnTo>
                <a:lnTo>
                  <a:pt x="1391872" y="1796046"/>
                </a:lnTo>
                <a:lnTo>
                  <a:pt x="1423060" y="1842858"/>
                </a:lnTo>
                <a:lnTo>
                  <a:pt x="1454003" y="1889501"/>
                </a:lnTo>
                <a:lnTo>
                  <a:pt x="1484647" y="1935899"/>
                </a:lnTo>
                <a:lnTo>
                  <a:pt x="1514940" y="1981971"/>
                </a:lnTo>
                <a:lnTo>
                  <a:pt x="1544826" y="2027640"/>
                </a:lnTo>
                <a:lnTo>
                  <a:pt x="1574253" y="2072827"/>
                </a:lnTo>
                <a:lnTo>
                  <a:pt x="1603167" y="2117453"/>
                </a:lnTo>
                <a:lnTo>
                  <a:pt x="1631513" y="2161440"/>
                </a:lnTo>
                <a:lnTo>
                  <a:pt x="1659239" y="2204710"/>
                </a:lnTo>
                <a:lnTo>
                  <a:pt x="1686291" y="2247184"/>
                </a:lnTo>
                <a:lnTo>
                  <a:pt x="1712614" y="2288783"/>
                </a:lnTo>
                <a:lnTo>
                  <a:pt x="1738156" y="2329428"/>
                </a:lnTo>
                <a:lnTo>
                  <a:pt x="1762862" y="2369043"/>
                </a:lnTo>
                <a:lnTo>
                  <a:pt x="1786678" y="2407546"/>
                </a:lnTo>
                <a:lnTo>
                  <a:pt x="1809552" y="2444862"/>
                </a:lnTo>
                <a:lnTo>
                  <a:pt x="1831430" y="2480910"/>
                </a:lnTo>
                <a:lnTo>
                  <a:pt x="1852257" y="2515612"/>
                </a:lnTo>
                <a:lnTo>
                  <a:pt x="1871979" y="2548890"/>
                </a:lnTo>
                <a:lnTo>
                  <a:pt x="1908870" y="2612571"/>
                </a:lnTo>
                <a:lnTo>
                  <a:pt x="1941514" y="2670332"/>
                </a:lnTo>
                <a:lnTo>
                  <a:pt x="1970346" y="2722909"/>
                </a:lnTo>
                <a:lnTo>
                  <a:pt x="1995798" y="2771037"/>
                </a:lnTo>
                <a:lnTo>
                  <a:pt x="2018306" y="2815451"/>
                </a:lnTo>
                <a:lnTo>
                  <a:pt x="2038302" y="2856888"/>
                </a:lnTo>
                <a:lnTo>
                  <a:pt x="2056221" y="2896083"/>
                </a:lnTo>
                <a:lnTo>
                  <a:pt x="2072497" y="2933771"/>
                </a:lnTo>
                <a:lnTo>
                  <a:pt x="2087562" y="2970688"/>
                </a:lnTo>
                <a:lnTo>
                  <a:pt x="2101851" y="3007570"/>
                </a:lnTo>
                <a:lnTo>
                  <a:pt x="2115798" y="3045153"/>
                </a:lnTo>
                <a:lnTo>
                  <a:pt x="2129837" y="3084171"/>
                </a:lnTo>
                <a:lnTo>
                  <a:pt x="2144400" y="3125361"/>
                </a:lnTo>
                <a:lnTo>
                  <a:pt x="2159923" y="3169458"/>
                </a:lnTo>
                <a:lnTo>
                  <a:pt x="2176838" y="3217198"/>
                </a:lnTo>
                <a:lnTo>
                  <a:pt x="2195580" y="3269316"/>
                </a:lnTo>
                <a:lnTo>
                  <a:pt x="2216583" y="3326548"/>
                </a:lnTo>
                <a:lnTo>
                  <a:pt x="2240279" y="3389629"/>
                </a:lnTo>
                <a:lnTo>
                  <a:pt x="2389108" y="3798827"/>
                </a:lnTo>
                <a:lnTo>
                  <a:pt x="2567939" y="4311491"/>
                </a:lnTo>
                <a:lnTo>
                  <a:pt x="2718196" y="4749621"/>
                </a:lnTo>
                <a:lnTo>
                  <a:pt x="2781300" y="493522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78300" y="1750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59600" y="6685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18400" y="1451609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19390" y="1725929"/>
            <a:ext cx="771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62800" y="2929889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0" y="3840480"/>
                </a:lnTo>
                <a:lnTo>
                  <a:pt x="141406" y="3658056"/>
                </a:lnTo>
                <a:lnTo>
                  <a:pt x="476884" y="3208813"/>
                </a:lnTo>
                <a:lnTo>
                  <a:pt x="873323" y="2639794"/>
                </a:lnTo>
                <a:lnTo>
                  <a:pt x="1197609" y="2098040"/>
                </a:lnTo>
                <a:lnTo>
                  <a:pt x="1219518" y="2054261"/>
                </a:lnTo>
                <a:lnTo>
                  <a:pt x="1241089" y="2010213"/>
                </a:lnTo>
                <a:lnTo>
                  <a:pt x="1262328" y="1965902"/>
                </a:lnTo>
                <a:lnTo>
                  <a:pt x="1283245" y="1921335"/>
                </a:lnTo>
                <a:lnTo>
                  <a:pt x="1303847" y="1876517"/>
                </a:lnTo>
                <a:lnTo>
                  <a:pt x="1324142" y="1831455"/>
                </a:lnTo>
                <a:lnTo>
                  <a:pt x="1344138" y="1786155"/>
                </a:lnTo>
                <a:lnTo>
                  <a:pt x="1363843" y="1740623"/>
                </a:lnTo>
                <a:lnTo>
                  <a:pt x="1383264" y="1694866"/>
                </a:lnTo>
                <a:lnTo>
                  <a:pt x="1402410" y="1648889"/>
                </a:lnTo>
                <a:lnTo>
                  <a:pt x="1421288" y="1602700"/>
                </a:lnTo>
                <a:lnTo>
                  <a:pt x="1439907" y="1556304"/>
                </a:lnTo>
                <a:lnTo>
                  <a:pt x="1458273" y="1509708"/>
                </a:lnTo>
                <a:lnTo>
                  <a:pt x="1476395" y="1462917"/>
                </a:lnTo>
                <a:lnTo>
                  <a:pt x="1494282" y="1415939"/>
                </a:lnTo>
                <a:lnTo>
                  <a:pt x="1511940" y="1368779"/>
                </a:lnTo>
                <a:lnTo>
                  <a:pt x="1529377" y="1321444"/>
                </a:lnTo>
                <a:lnTo>
                  <a:pt x="1546602" y="1273940"/>
                </a:lnTo>
                <a:lnTo>
                  <a:pt x="1563623" y="1226272"/>
                </a:lnTo>
                <a:lnTo>
                  <a:pt x="1580446" y="1178449"/>
                </a:lnTo>
                <a:lnTo>
                  <a:pt x="1597081" y="1130475"/>
                </a:lnTo>
                <a:lnTo>
                  <a:pt x="1613535" y="1082357"/>
                </a:lnTo>
                <a:lnTo>
                  <a:pt x="1629815" y="1034101"/>
                </a:lnTo>
                <a:lnTo>
                  <a:pt x="1645930" y="985714"/>
                </a:lnTo>
                <a:lnTo>
                  <a:pt x="1661888" y="937202"/>
                </a:lnTo>
                <a:lnTo>
                  <a:pt x="1677696" y="888570"/>
                </a:lnTo>
                <a:lnTo>
                  <a:pt x="1693362" y="839826"/>
                </a:lnTo>
                <a:lnTo>
                  <a:pt x="1708895" y="790976"/>
                </a:lnTo>
                <a:lnTo>
                  <a:pt x="1724301" y="742025"/>
                </a:lnTo>
                <a:lnTo>
                  <a:pt x="1739590" y="692980"/>
                </a:lnTo>
                <a:lnTo>
                  <a:pt x="1754768" y="643848"/>
                </a:lnTo>
                <a:lnTo>
                  <a:pt x="1769844" y="594634"/>
                </a:lnTo>
                <a:lnTo>
                  <a:pt x="1784826" y="545345"/>
                </a:lnTo>
                <a:lnTo>
                  <a:pt x="1799721" y="495988"/>
                </a:lnTo>
                <a:lnTo>
                  <a:pt x="1814537" y="446567"/>
                </a:lnTo>
                <a:lnTo>
                  <a:pt x="1829282" y="397091"/>
                </a:lnTo>
                <a:lnTo>
                  <a:pt x="1843965" y="347564"/>
                </a:lnTo>
                <a:lnTo>
                  <a:pt x="1858592" y="297993"/>
                </a:lnTo>
                <a:lnTo>
                  <a:pt x="1873172" y="248385"/>
                </a:lnTo>
                <a:lnTo>
                  <a:pt x="1902222" y="149081"/>
                </a:lnTo>
                <a:lnTo>
                  <a:pt x="194564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2800" y="2929889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1931178" y="49702"/>
                </a:lnTo>
                <a:lnTo>
                  <a:pt x="1916708" y="99398"/>
                </a:lnTo>
                <a:lnTo>
                  <a:pt x="1902222" y="149081"/>
                </a:lnTo>
                <a:lnTo>
                  <a:pt x="1887713" y="198745"/>
                </a:lnTo>
                <a:lnTo>
                  <a:pt x="1873172" y="248385"/>
                </a:lnTo>
                <a:lnTo>
                  <a:pt x="1858592" y="297993"/>
                </a:lnTo>
                <a:lnTo>
                  <a:pt x="1843965" y="347564"/>
                </a:lnTo>
                <a:lnTo>
                  <a:pt x="1829282" y="397091"/>
                </a:lnTo>
                <a:lnTo>
                  <a:pt x="1814537" y="446567"/>
                </a:lnTo>
                <a:lnTo>
                  <a:pt x="1799721" y="495988"/>
                </a:lnTo>
                <a:lnTo>
                  <a:pt x="1784826" y="545345"/>
                </a:lnTo>
                <a:lnTo>
                  <a:pt x="1769844" y="594634"/>
                </a:lnTo>
                <a:lnTo>
                  <a:pt x="1754768" y="643848"/>
                </a:lnTo>
                <a:lnTo>
                  <a:pt x="1739590" y="692980"/>
                </a:lnTo>
                <a:lnTo>
                  <a:pt x="1724301" y="742025"/>
                </a:lnTo>
                <a:lnTo>
                  <a:pt x="1708895" y="790976"/>
                </a:lnTo>
                <a:lnTo>
                  <a:pt x="1693362" y="839826"/>
                </a:lnTo>
                <a:lnTo>
                  <a:pt x="1677696" y="888570"/>
                </a:lnTo>
                <a:lnTo>
                  <a:pt x="1661888" y="937202"/>
                </a:lnTo>
                <a:lnTo>
                  <a:pt x="1645930" y="985714"/>
                </a:lnTo>
                <a:lnTo>
                  <a:pt x="1629815" y="1034101"/>
                </a:lnTo>
                <a:lnTo>
                  <a:pt x="1613535" y="1082357"/>
                </a:lnTo>
                <a:lnTo>
                  <a:pt x="1597081" y="1130475"/>
                </a:lnTo>
                <a:lnTo>
                  <a:pt x="1580446" y="1178449"/>
                </a:lnTo>
                <a:lnTo>
                  <a:pt x="1563623" y="1226272"/>
                </a:lnTo>
                <a:lnTo>
                  <a:pt x="1546602" y="1273940"/>
                </a:lnTo>
                <a:lnTo>
                  <a:pt x="1529377" y="1321444"/>
                </a:lnTo>
                <a:lnTo>
                  <a:pt x="1511940" y="1368779"/>
                </a:lnTo>
                <a:lnTo>
                  <a:pt x="1494282" y="1415939"/>
                </a:lnTo>
                <a:lnTo>
                  <a:pt x="1476395" y="1462917"/>
                </a:lnTo>
                <a:lnTo>
                  <a:pt x="1458273" y="1509708"/>
                </a:lnTo>
                <a:lnTo>
                  <a:pt x="1439907" y="1556304"/>
                </a:lnTo>
                <a:lnTo>
                  <a:pt x="1421288" y="1602700"/>
                </a:lnTo>
                <a:lnTo>
                  <a:pt x="1402410" y="1648889"/>
                </a:lnTo>
                <a:lnTo>
                  <a:pt x="1383264" y="1694866"/>
                </a:lnTo>
                <a:lnTo>
                  <a:pt x="1363843" y="1740623"/>
                </a:lnTo>
                <a:lnTo>
                  <a:pt x="1344138" y="1786155"/>
                </a:lnTo>
                <a:lnTo>
                  <a:pt x="1324142" y="1831455"/>
                </a:lnTo>
                <a:lnTo>
                  <a:pt x="1303847" y="1876517"/>
                </a:lnTo>
                <a:lnTo>
                  <a:pt x="1283245" y="1921335"/>
                </a:lnTo>
                <a:lnTo>
                  <a:pt x="1262328" y="1965902"/>
                </a:lnTo>
                <a:lnTo>
                  <a:pt x="1241089" y="2010213"/>
                </a:lnTo>
                <a:lnTo>
                  <a:pt x="1219518" y="2054261"/>
                </a:lnTo>
                <a:lnTo>
                  <a:pt x="1197609" y="2098040"/>
                </a:lnTo>
                <a:lnTo>
                  <a:pt x="873323" y="2639794"/>
                </a:lnTo>
                <a:lnTo>
                  <a:pt x="476884" y="3208813"/>
                </a:lnTo>
                <a:lnTo>
                  <a:pt x="141406" y="3658056"/>
                </a:lnTo>
                <a:lnTo>
                  <a:pt x="0" y="384048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08440" y="29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62800" y="6770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0409" y="2909570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0" y="3840479"/>
                </a:lnTo>
                <a:lnTo>
                  <a:pt x="141585" y="3658056"/>
                </a:lnTo>
                <a:lnTo>
                  <a:pt x="477361" y="3208813"/>
                </a:lnTo>
                <a:lnTo>
                  <a:pt x="873859" y="2639794"/>
                </a:lnTo>
                <a:lnTo>
                  <a:pt x="1197610" y="2098040"/>
                </a:lnTo>
                <a:lnTo>
                  <a:pt x="1219518" y="2054261"/>
                </a:lnTo>
                <a:lnTo>
                  <a:pt x="1241089" y="2010213"/>
                </a:lnTo>
                <a:lnTo>
                  <a:pt x="1262328" y="1965902"/>
                </a:lnTo>
                <a:lnTo>
                  <a:pt x="1283245" y="1921335"/>
                </a:lnTo>
                <a:lnTo>
                  <a:pt x="1303847" y="1876517"/>
                </a:lnTo>
                <a:lnTo>
                  <a:pt x="1324142" y="1831455"/>
                </a:lnTo>
                <a:lnTo>
                  <a:pt x="1344138" y="1786155"/>
                </a:lnTo>
                <a:lnTo>
                  <a:pt x="1363843" y="1740623"/>
                </a:lnTo>
                <a:lnTo>
                  <a:pt x="1383264" y="1694866"/>
                </a:lnTo>
                <a:lnTo>
                  <a:pt x="1402410" y="1648889"/>
                </a:lnTo>
                <a:lnTo>
                  <a:pt x="1421288" y="1602700"/>
                </a:lnTo>
                <a:lnTo>
                  <a:pt x="1439907" y="1556304"/>
                </a:lnTo>
                <a:lnTo>
                  <a:pt x="1458273" y="1509708"/>
                </a:lnTo>
                <a:lnTo>
                  <a:pt x="1476395" y="1462917"/>
                </a:lnTo>
                <a:lnTo>
                  <a:pt x="1494282" y="1415939"/>
                </a:lnTo>
                <a:lnTo>
                  <a:pt x="1511940" y="1368779"/>
                </a:lnTo>
                <a:lnTo>
                  <a:pt x="1529377" y="1321444"/>
                </a:lnTo>
                <a:lnTo>
                  <a:pt x="1546602" y="1273940"/>
                </a:lnTo>
                <a:lnTo>
                  <a:pt x="1563623" y="1226272"/>
                </a:lnTo>
                <a:lnTo>
                  <a:pt x="1580446" y="1178449"/>
                </a:lnTo>
                <a:lnTo>
                  <a:pt x="1597081" y="1130475"/>
                </a:lnTo>
                <a:lnTo>
                  <a:pt x="1613535" y="1082357"/>
                </a:lnTo>
                <a:lnTo>
                  <a:pt x="1629815" y="1034101"/>
                </a:lnTo>
                <a:lnTo>
                  <a:pt x="1645930" y="985714"/>
                </a:lnTo>
                <a:lnTo>
                  <a:pt x="1661888" y="937202"/>
                </a:lnTo>
                <a:lnTo>
                  <a:pt x="1677696" y="888570"/>
                </a:lnTo>
                <a:lnTo>
                  <a:pt x="1693362" y="839826"/>
                </a:lnTo>
                <a:lnTo>
                  <a:pt x="1708895" y="790976"/>
                </a:lnTo>
                <a:lnTo>
                  <a:pt x="1724301" y="742025"/>
                </a:lnTo>
                <a:lnTo>
                  <a:pt x="1739590" y="692980"/>
                </a:lnTo>
                <a:lnTo>
                  <a:pt x="1754768" y="643848"/>
                </a:lnTo>
                <a:lnTo>
                  <a:pt x="1769844" y="594634"/>
                </a:lnTo>
                <a:lnTo>
                  <a:pt x="1784826" y="545345"/>
                </a:lnTo>
                <a:lnTo>
                  <a:pt x="1799721" y="495988"/>
                </a:lnTo>
                <a:lnTo>
                  <a:pt x="1814537" y="446567"/>
                </a:lnTo>
                <a:lnTo>
                  <a:pt x="1829282" y="397091"/>
                </a:lnTo>
                <a:lnTo>
                  <a:pt x="1843965" y="347564"/>
                </a:lnTo>
                <a:lnTo>
                  <a:pt x="1858592" y="297993"/>
                </a:lnTo>
                <a:lnTo>
                  <a:pt x="1873172" y="248385"/>
                </a:lnTo>
                <a:lnTo>
                  <a:pt x="1902222" y="149081"/>
                </a:lnTo>
                <a:lnTo>
                  <a:pt x="194564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90409" y="2909570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1931178" y="49702"/>
                </a:lnTo>
                <a:lnTo>
                  <a:pt x="1916708" y="99398"/>
                </a:lnTo>
                <a:lnTo>
                  <a:pt x="1902222" y="149081"/>
                </a:lnTo>
                <a:lnTo>
                  <a:pt x="1887713" y="198745"/>
                </a:lnTo>
                <a:lnTo>
                  <a:pt x="1873172" y="248385"/>
                </a:lnTo>
                <a:lnTo>
                  <a:pt x="1858592" y="297993"/>
                </a:lnTo>
                <a:lnTo>
                  <a:pt x="1843965" y="347564"/>
                </a:lnTo>
                <a:lnTo>
                  <a:pt x="1829282" y="397091"/>
                </a:lnTo>
                <a:lnTo>
                  <a:pt x="1814537" y="446567"/>
                </a:lnTo>
                <a:lnTo>
                  <a:pt x="1799721" y="495988"/>
                </a:lnTo>
                <a:lnTo>
                  <a:pt x="1784826" y="545345"/>
                </a:lnTo>
                <a:lnTo>
                  <a:pt x="1769844" y="594634"/>
                </a:lnTo>
                <a:lnTo>
                  <a:pt x="1754768" y="643848"/>
                </a:lnTo>
                <a:lnTo>
                  <a:pt x="1739590" y="692980"/>
                </a:lnTo>
                <a:lnTo>
                  <a:pt x="1724301" y="742025"/>
                </a:lnTo>
                <a:lnTo>
                  <a:pt x="1708895" y="790976"/>
                </a:lnTo>
                <a:lnTo>
                  <a:pt x="1693362" y="839826"/>
                </a:lnTo>
                <a:lnTo>
                  <a:pt x="1677696" y="888570"/>
                </a:lnTo>
                <a:lnTo>
                  <a:pt x="1661888" y="937202"/>
                </a:lnTo>
                <a:lnTo>
                  <a:pt x="1645930" y="985714"/>
                </a:lnTo>
                <a:lnTo>
                  <a:pt x="1629815" y="1034101"/>
                </a:lnTo>
                <a:lnTo>
                  <a:pt x="1613535" y="1082357"/>
                </a:lnTo>
                <a:lnTo>
                  <a:pt x="1597081" y="1130475"/>
                </a:lnTo>
                <a:lnTo>
                  <a:pt x="1580446" y="1178449"/>
                </a:lnTo>
                <a:lnTo>
                  <a:pt x="1563623" y="1226272"/>
                </a:lnTo>
                <a:lnTo>
                  <a:pt x="1546602" y="1273940"/>
                </a:lnTo>
                <a:lnTo>
                  <a:pt x="1529377" y="1321444"/>
                </a:lnTo>
                <a:lnTo>
                  <a:pt x="1511940" y="1368779"/>
                </a:lnTo>
                <a:lnTo>
                  <a:pt x="1494282" y="1415939"/>
                </a:lnTo>
                <a:lnTo>
                  <a:pt x="1476395" y="1462917"/>
                </a:lnTo>
                <a:lnTo>
                  <a:pt x="1458273" y="1509708"/>
                </a:lnTo>
                <a:lnTo>
                  <a:pt x="1439907" y="1556304"/>
                </a:lnTo>
                <a:lnTo>
                  <a:pt x="1421288" y="1602700"/>
                </a:lnTo>
                <a:lnTo>
                  <a:pt x="1402410" y="1648889"/>
                </a:lnTo>
                <a:lnTo>
                  <a:pt x="1383264" y="1694866"/>
                </a:lnTo>
                <a:lnTo>
                  <a:pt x="1363843" y="1740623"/>
                </a:lnTo>
                <a:lnTo>
                  <a:pt x="1344138" y="1786155"/>
                </a:lnTo>
                <a:lnTo>
                  <a:pt x="1324142" y="1831455"/>
                </a:lnTo>
                <a:lnTo>
                  <a:pt x="1303847" y="1876517"/>
                </a:lnTo>
                <a:lnTo>
                  <a:pt x="1283245" y="1921335"/>
                </a:lnTo>
                <a:lnTo>
                  <a:pt x="1262328" y="1965902"/>
                </a:lnTo>
                <a:lnTo>
                  <a:pt x="1241089" y="2010213"/>
                </a:lnTo>
                <a:lnTo>
                  <a:pt x="1219518" y="2054261"/>
                </a:lnTo>
                <a:lnTo>
                  <a:pt x="1197610" y="2098040"/>
                </a:lnTo>
                <a:lnTo>
                  <a:pt x="873859" y="2639794"/>
                </a:lnTo>
                <a:lnTo>
                  <a:pt x="477361" y="3208813"/>
                </a:lnTo>
                <a:lnTo>
                  <a:pt x="141585" y="3658056"/>
                </a:lnTo>
                <a:lnTo>
                  <a:pt x="0" y="3840479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36050" y="2909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0409" y="6750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95819" y="2861310"/>
            <a:ext cx="1934210" cy="3844290"/>
          </a:xfrm>
          <a:custGeom>
            <a:avLst/>
            <a:gdLst/>
            <a:ahLst/>
            <a:cxnLst/>
            <a:rect l="l" t="t" r="r" b="b"/>
            <a:pathLst>
              <a:path w="1934209" h="3844290">
                <a:moveTo>
                  <a:pt x="1934209" y="0"/>
                </a:moveTo>
                <a:lnTo>
                  <a:pt x="1622194" y="411739"/>
                </a:lnTo>
                <a:lnTo>
                  <a:pt x="1529983" y="535648"/>
                </a:lnTo>
                <a:lnTo>
                  <a:pt x="1469113" y="618419"/>
                </a:lnTo>
                <a:lnTo>
                  <a:pt x="1408818" y="701345"/>
                </a:lnTo>
                <a:lnTo>
                  <a:pt x="1349175" y="784448"/>
                </a:lnTo>
                <a:lnTo>
                  <a:pt x="1319624" y="826072"/>
                </a:lnTo>
                <a:lnTo>
                  <a:pt x="1290265" y="867748"/>
                </a:lnTo>
                <a:lnTo>
                  <a:pt x="1261109" y="909478"/>
                </a:lnTo>
                <a:lnTo>
                  <a:pt x="1232166" y="951266"/>
                </a:lnTo>
                <a:lnTo>
                  <a:pt x="1203445" y="993113"/>
                </a:lnTo>
                <a:lnTo>
                  <a:pt x="1174956" y="1035022"/>
                </a:lnTo>
                <a:lnTo>
                  <a:pt x="1146710" y="1076996"/>
                </a:lnTo>
                <a:lnTo>
                  <a:pt x="1118715" y="1119038"/>
                </a:lnTo>
                <a:lnTo>
                  <a:pt x="1090982" y="1161150"/>
                </a:lnTo>
                <a:lnTo>
                  <a:pt x="1063521" y="1203334"/>
                </a:lnTo>
                <a:lnTo>
                  <a:pt x="1036340" y="1245594"/>
                </a:lnTo>
                <a:lnTo>
                  <a:pt x="1009452" y="1287931"/>
                </a:lnTo>
                <a:lnTo>
                  <a:pt x="982864" y="1330349"/>
                </a:lnTo>
                <a:lnTo>
                  <a:pt x="956587" y="1372850"/>
                </a:lnTo>
                <a:lnTo>
                  <a:pt x="930631" y="1415436"/>
                </a:lnTo>
                <a:lnTo>
                  <a:pt x="905006" y="1458111"/>
                </a:lnTo>
                <a:lnTo>
                  <a:pt x="879721" y="1500876"/>
                </a:lnTo>
                <a:lnTo>
                  <a:pt x="854787" y="1543735"/>
                </a:lnTo>
                <a:lnTo>
                  <a:pt x="830212" y="1586690"/>
                </a:lnTo>
                <a:lnTo>
                  <a:pt x="806008" y="1629743"/>
                </a:lnTo>
                <a:lnTo>
                  <a:pt x="782183" y="1672898"/>
                </a:lnTo>
                <a:lnTo>
                  <a:pt x="758748" y="1716156"/>
                </a:lnTo>
                <a:lnTo>
                  <a:pt x="735713" y="1759521"/>
                </a:lnTo>
                <a:lnTo>
                  <a:pt x="713086" y="1802994"/>
                </a:lnTo>
                <a:lnTo>
                  <a:pt x="690879" y="1846579"/>
                </a:lnTo>
                <a:lnTo>
                  <a:pt x="447377" y="2428755"/>
                </a:lnTo>
                <a:lnTo>
                  <a:pt x="224948" y="3085465"/>
                </a:lnTo>
                <a:lnTo>
                  <a:pt x="62765" y="3622159"/>
                </a:lnTo>
                <a:lnTo>
                  <a:pt x="0" y="3844290"/>
                </a:lnTo>
                <a:lnTo>
                  <a:pt x="1934209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95819" y="2861310"/>
            <a:ext cx="1934210" cy="3844290"/>
          </a:xfrm>
          <a:custGeom>
            <a:avLst/>
            <a:gdLst/>
            <a:ahLst/>
            <a:cxnLst/>
            <a:rect l="l" t="t" r="r" b="b"/>
            <a:pathLst>
              <a:path w="1934209" h="3844290">
                <a:moveTo>
                  <a:pt x="1934209" y="0"/>
                </a:moveTo>
                <a:lnTo>
                  <a:pt x="1902863" y="41131"/>
                </a:lnTo>
                <a:lnTo>
                  <a:pt x="1871523" y="82264"/>
                </a:lnTo>
                <a:lnTo>
                  <a:pt x="1840198" y="123403"/>
                </a:lnTo>
                <a:lnTo>
                  <a:pt x="1808899" y="164550"/>
                </a:lnTo>
                <a:lnTo>
                  <a:pt x="1777636" y="205707"/>
                </a:lnTo>
                <a:lnTo>
                  <a:pt x="1746417" y="246877"/>
                </a:lnTo>
                <a:lnTo>
                  <a:pt x="1715254" y="288063"/>
                </a:lnTo>
                <a:lnTo>
                  <a:pt x="1684156" y="329266"/>
                </a:lnTo>
                <a:lnTo>
                  <a:pt x="1653132" y="370491"/>
                </a:lnTo>
                <a:lnTo>
                  <a:pt x="1622194" y="411739"/>
                </a:lnTo>
                <a:lnTo>
                  <a:pt x="1591349" y="453012"/>
                </a:lnTo>
                <a:lnTo>
                  <a:pt x="1560609" y="494315"/>
                </a:lnTo>
                <a:lnTo>
                  <a:pt x="1529983" y="535648"/>
                </a:lnTo>
                <a:lnTo>
                  <a:pt x="1499481" y="577015"/>
                </a:lnTo>
                <a:lnTo>
                  <a:pt x="1469113" y="618419"/>
                </a:lnTo>
                <a:lnTo>
                  <a:pt x="1438889" y="659861"/>
                </a:lnTo>
                <a:lnTo>
                  <a:pt x="1408818" y="701345"/>
                </a:lnTo>
                <a:lnTo>
                  <a:pt x="1378910" y="742873"/>
                </a:lnTo>
                <a:lnTo>
                  <a:pt x="1349175" y="784448"/>
                </a:lnTo>
                <a:lnTo>
                  <a:pt x="1319624" y="826072"/>
                </a:lnTo>
                <a:lnTo>
                  <a:pt x="1290265" y="867748"/>
                </a:lnTo>
                <a:lnTo>
                  <a:pt x="1261109" y="909478"/>
                </a:lnTo>
                <a:lnTo>
                  <a:pt x="1232166" y="951266"/>
                </a:lnTo>
                <a:lnTo>
                  <a:pt x="1203445" y="993113"/>
                </a:lnTo>
                <a:lnTo>
                  <a:pt x="1174956" y="1035022"/>
                </a:lnTo>
                <a:lnTo>
                  <a:pt x="1146710" y="1076996"/>
                </a:lnTo>
                <a:lnTo>
                  <a:pt x="1118715" y="1119038"/>
                </a:lnTo>
                <a:lnTo>
                  <a:pt x="1090982" y="1161150"/>
                </a:lnTo>
                <a:lnTo>
                  <a:pt x="1063521" y="1203334"/>
                </a:lnTo>
                <a:lnTo>
                  <a:pt x="1036340" y="1245594"/>
                </a:lnTo>
                <a:lnTo>
                  <a:pt x="1009452" y="1287931"/>
                </a:lnTo>
                <a:lnTo>
                  <a:pt x="982864" y="1330349"/>
                </a:lnTo>
                <a:lnTo>
                  <a:pt x="956587" y="1372850"/>
                </a:lnTo>
                <a:lnTo>
                  <a:pt x="930631" y="1415436"/>
                </a:lnTo>
                <a:lnTo>
                  <a:pt x="905006" y="1458111"/>
                </a:lnTo>
                <a:lnTo>
                  <a:pt x="879721" y="1500876"/>
                </a:lnTo>
                <a:lnTo>
                  <a:pt x="854787" y="1543735"/>
                </a:lnTo>
                <a:lnTo>
                  <a:pt x="830212" y="1586690"/>
                </a:lnTo>
                <a:lnTo>
                  <a:pt x="806008" y="1629743"/>
                </a:lnTo>
                <a:lnTo>
                  <a:pt x="782183" y="1672898"/>
                </a:lnTo>
                <a:lnTo>
                  <a:pt x="758748" y="1716156"/>
                </a:lnTo>
                <a:lnTo>
                  <a:pt x="735713" y="1759521"/>
                </a:lnTo>
                <a:lnTo>
                  <a:pt x="713086" y="1802994"/>
                </a:lnTo>
                <a:lnTo>
                  <a:pt x="690879" y="1846579"/>
                </a:lnTo>
                <a:lnTo>
                  <a:pt x="447377" y="2428755"/>
                </a:lnTo>
                <a:lnTo>
                  <a:pt x="224948" y="3085465"/>
                </a:lnTo>
                <a:lnTo>
                  <a:pt x="62765" y="3622159"/>
                </a:lnTo>
                <a:lnTo>
                  <a:pt x="0" y="384429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30030" y="2861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95819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23430" y="2840989"/>
            <a:ext cx="1935480" cy="3844290"/>
          </a:xfrm>
          <a:custGeom>
            <a:avLst/>
            <a:gdLst/>
            <a:ahLst/>
            <a:cxnLst/>
            <a:rect l="l" t="t" r="r" b="b"/>
            <a:pathLst>
              <a:path w="1935479" h="3844290">
                <a:moveTo>
                  <a:pt x="1935479" y="0"/>
                </a:moveTo>
                <a:lnTo>
                  <a:pt x="1809883" y="164550"/>
                </a:lnTo>
                <a:lnTo>
                  <a:pt x="1622947" y="411739"/>
                </a:lnTo>
                <a:lnTo>
                  <a:pt x="1530694" y="535648"/>
                </a:lnTo>
                <a:lnTo>
                  <a:pt x="1469819" y="618419"/>
                </a:lnTo>
                <a:lnTo>
                  <a:pt x="1409533" y="701345"/>
                </a:lnTo>
                <a:lnTo>
                  <a:pt x="1349914" y="784448"/>
                </a:lnTo>
                <a:lnTo>
                  <a:pt x="1320379" y="826072"/>
                </a:lnTo>
                <a:lnTo>
                  <a:pt x="1291039" y="867748"/>
                </a:lnTo>
                <a:lnTo>
                  <a:pt x="1261903" y="909478"/>
                </a:lnTo>
                <a:lnTo>
                  <a:pt x="1232982" y="951266"/>
                </a:lnTo>
                <a:lnTo>
                  <a:pt x="1204286" y="993113"/>
                </a:lnTo>
                <a:lnTo>
                  <a:pt x="1175823" y="1035022"/>
                </a:lnTo>
                <a:lnTo>
                  <a:pt x="1147603" y="1076996"/>
                </a:lnTo>
                <a:lnTo>
                  <a:pt x="1119636" y="1119038"/>
                </a:lnTo>
                <a:lnTo>
                  <a:pt x="1091931" y="1161150"/>
                </a:lnTo>
                <a:lnTo>
                  <a:pt x="1064499" y="1203334"/>
                </a:lnTo>
                <a:lnTo>
                  <a:pt x="1037347" y="1245594"/>
                </a:lnTo>
                <a:lnTo>
                  <a:pt x="1010487" y="1287931"/>
                </a:lnTo>
                <a:lnTo>
                  <a:pt x="983928" y="1330349"/>
                </a:lnTo>
                <a:lnTo>
                  <a:pt x="957679" y="1372850"/>
                </a:lnTo>
                <a:lnTo>
                  <a:pt x="931749" y="1415436"/>
                </a:lnTo>
                <a:lnTo>
                  <a:pt x="906149" y="1458111"/>
                </a:lnTo>
                <a:lnTo>
                  <a:pt x="880888" y="1500876"/>
                </a:lnTo>
                <a:lnTo>
                  <a:pt x="855975" y="1543735"/>
                </a:lnTo>
                <a:lnTo>
                  <a:pt x="831421" y="1586690"/>
                </a:lnTo>
                <a:lnTo>
                  <a:pt x="807234" y="1629743"/>
                </a:lnTo>
                <a:lnTo>
                  <a:pt x="783424" y="1672898"/>
                </a:lnTo>
                <a:lnTo>
                  <a:pt x="760002" y="1716156"/>
                </a:lnTo>
                <a:lnTo>
                  <a:pt x="736975" y="1759521"/>
                </a:lnTo>
                <a:lnTo>
                  <a:pt x="714355" y="1802994"/>
                </a:lnTo>
                <a:lnTo>
                  <a:pt x="692150" y="1846580"/>
                </a:lnTo>
                <a:lnTo>
                  <a:pt x="447913" y="2429291"/>
                </a:lnTo>
                <a:lnTo>
                  <a:pt x="225107" y="3085941"/>
                </a:lnTo>
                <a:lnTo>
                  <a:pt x="62785" y="3622337"/>
                </a:lnTo>
                <a:lnTo>
                  <a:pt x="0" y="3844290"/>
                </a:lnTo>
                <a:lnTo>
                  <a:pt x="193547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23430" y="2840989"/>
            <a:ext cx="1935480" cy="3844290"/>
          </a:xfrm>
          <a:custGeom>
            <a:avLst/>
            <a:gdLst/>
            <a:ahLst/>
            <a:cxnLst/>
            <a:rect l="l" t="t" r="r" b="b"/>
            <a:pathLst>
              <a:path w="1935479" h="3844290">
                <a:moveTo>
                  <a:pt x="1935479" y="0"/>
                </a:moveTo>
                <a:lnTo>
                  <a:pt x="1904051" y="41131"/>
                </a:lnTo>
                <a:lnTo>
                  <a:pt x="1872635" y="82264"/>
                </a:lnTo>
                <a:lnTo>
                  <a:pt x="1841243" y="123403"/>
                </a:lnTo>
                <a:lnTo>
                  <a:pt x="1809883" y="164550"/>
                </a:lnTo>
                <a:lnTo>
                  <a:pt x="1778566" y="205707"/>
                </a:lnTo>
                <a:lnTo>
                  <a:pt x="1747300" y="246877"/>
                </a:lnTo>
                <a:lnTo>
                  <a:pt x="1716096" y="288063"/>
                </a:lnTo>
                <a:lnTo>
                  <a:pt x="1684962" y="329266"/>
                </a:lnTo>
                <a:lnTo>
                  <a:pt x="1653909" y="370491"/>
                </a:lnTo>
                <a:lnTo>
                  <a:pt x="1622947" y="411739"/>
                </a:lnTo>
                <a:lnTo>
                  <a:pt x="1592083" y="453012"/>
                </a:lnTo>
                <a:lnTo>
                  <a:pt x="1561329" y="494315"/>
                </a:lnTo>
                <a:lnTo>
                  <a:pt x="1530694" y="535648"/>
                </a:lnTo>
                <a:lnTo>
                  <a:pt x="1500188" y="577015"/>
                </a:lnTo>
                <a:lnTo>
                  <a:pt x="1469819" y="618419"/>
                </a:lnTo>
                <a:lnTo>
                  <a:pt x="1439597" y="659861"/>
                </a:lnTo>
                <a:lnTo>
                  <a:pt x="1409533" y="701345"/>
                </a:lnTo>
                <a:lnTo>
                  <a:pt x="1379636" y="742873"/>
                </a:lnTo>
                <a:lnTo>
                  <a:pt x="1349914" y="784448"/>
                </a:lnTo>
                <a:lnTo>
                  <a:pt x="1320379" y="826072"/>
                </a:lnTo>
                <a:lnTo>
                  <a:pt x="1291039" y="867748"/>
                </a:lnTo>
                <a:lnTo>
                  <a:pt x="1261903" y="909478"/>
                </a:lnTo>
                <a:lnTo>
                  <a:pt x="1232982" y="951266"/>
                </a:lnTo>
                <a:lnTo>
                  <a:pt x="1204286" y="993113"/>
                </a:lnTo>
                <a:lnTo>
                  <a:pt x="1175823" y="1035022"/>
                </a:lnTo>
                <a:lnTo>
                  <a:pt x="1147603" y="1076996"/>
                </a:lnTo>
                <a:lnTo>
                  <a:pt x="1119636" y="1119038"/>
                </a:lnTo>
                <a:lnTo>
                  <a:pt x="1091931" y="1161150"/>
                </a:lnTo>
                <a:lnTo>
                  <a:pt x="1064499" y="1203334"/>
                </a:lnTo>
                <a:lnTo>
                  <a:pt x="1037347" y="1245594"/>
                </a:lnTo>
                <a:lnTo>
                  <a:pt x="1010487" y="1287931"/>
                </a:lnTo>
                <a:lnTo>
                  <a:pt x="983928" y="1330349"/>
                </a:lnTo>
                <a:lnTo>
                  <a:pt x="957679" y="1372850"/>
                </a:lnTo>
                <a:lnTo>
                  <a:pt x="931749" y="1415436"/>
                </a:lnTo>
                <a:lnTo>
                  <a:pt x="906149" y="1458111"/>
                </a:lnTo>
                <a:lnTo>
                  <a:pt x="880888" y="1500876"/>
                </a:lnTo>
                <a:lnTo>
                  <a:pt x="855975" y="1543735"/>
                </a:lnTo>
                <a:lnTo>
                  <a:pt x="831421" y="1586690"/>
                </a:lnTo>
                <a:lnTo>
                  <a:pt x="807234" y="1629743"/>
                </a:lnTo>
                <a:lnTo>
                  <a:pt x="783424" y="1672898"/>
                </a:lnTo>
                <a:lnTo>
                  <a:pt x="760002" y="1716156"/>
                </a:lnTo>
                <a:lnTo>
                  <a:pt x="736975" y="1759521"/>
                </a:lnTo>
                <a:lnTo>
                  <a:pt x="714355" y="1802994"/>
                </a:lnTo>
                <a:lnTo>
                  <a:pt x="692150" y="1846580"/>
                </a:lnTo>
                <a:lnTo>
                  <a:pt x="447913" y="2429291"/>
                </a:lnTo>
                <a:lnTo>
                  <a:pt x="225107" y="3085941"/>
                </a:lnTo>
                <a:lnTo>
                  <a:pt x="62785" y="3622337"/>
                </a:lnTo>
                <a:lnTo>
                  <a:pt x="0" y="384429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58909" y="2840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23430" y="6685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11059" y="2955858"/>
            <a:ext cx="1932939" cy="3812540"/>
          </a:xfrm>
          <a:custGeom>
            <a:avLst/>
            <a:gdLst/>
            <a:ahLst/>
            <a:cxnLst/>
            <a:rect l="l" t="t" r="r" b="b"/>
            <a:pathLst>
              <a:path w="1932940" h="3812540">
                <a:moveTo>
                  <a:pt x="0" y="3811971"/>
                </a:moveTo>
                <a:lnTo>
                  <a:pt x="27884" y="3773367"/>
                </a:lnTo>
                <a:lnTo>
                  <a:pt x="56620" y="3734522"/>
                </a:lnTo>
                <a:lnTo>
                  <a:pt x="86123" y="3695440"/>
                </a:lnTo>
                <a:lnTo>
                  <a:pt x="116311" y="3656127"/>
                </a:lnTo>
                <a:lnTo>
                  <a:pt x="147101" y="3616590"/>
                </a:lnTo>
                <a:lnTo>
                  <a:pt x="178410" y="3576833"/>
                </a:lnTo>
                <a:lnTo>
                  <a:pt x="210156" y="3536864"/>
                </a:lnTo>
                <a:lnTo>
                  <a:pt x="242255" y="3496686"/>
                </a:lnTo>
                <a:lnTo>
                  <a:pt x="274624" y="3456307"/>
                </a:lnTo>
                <a:lnTo>
                  <a:pt x="307181" y="3415731"/>
                </a:lnTo>
                <a:lnTo>
                  <a:pt x="339842" y="3374965"/>
                </a:lnTo>
                <a:lnTo>
                  <a:pt x="372526" y="3334014"/>
                </a:lnTo>
                <a:lnTo>
                  <a:pt x="405149" y="3292885"/>
                </a:lnTo>
                <a:lnTo>
                  <a:pt x="437628" y="3251581"/>
                </a:lnTo>
                <a:lnTo>
                  <a:pt x="469880" y="3210110"/>
                </a:lnTo>
                <a:lnTo>
                  <a:pt x="501822" y="3168478"/>
                </a:lnTo>
                <a:lnTo>
                  <a:pt x="533372" y="3126689"/>
                </a:lnTo>
                <a:lnTo>
                  <a:pt x="564447" y="3084749"/>
                </a:lnTo>
                <a:lnTo>
                  <a:pt x="594964" y="3042665"/>
                </a:lnTo>
                <a:lnTo>
                  <a:pt x="624840" y="3000441"/>
                </a:lnTo>
                <a:lnTo>
                  <a:pt x="652759" y="2960201"/>
                </a:lnTo>
                <a:lnTo>
                  <a:pt x="680628" y="2920013"/>
                </a:lnTo>
                <a:lnTo>
                  <a:pt x="708430" y="2879839"/>
                </a:lnTo>
                <a:lnTo>
                  <a:pt x="736148" y="2839647"/>
                </a:lnTo>
                <a:lnTo>
                  <a:pt x="763765" y="2799398"/>
                </a:lnTo>
                <a:lnTo>
                  <a:pt x="791265" y="2759060"/>
                </a:lnTo>
                <a:lnTo>
                  <a:pt x="818632" y="2718595"/>
                </a:lnTo>
                <a:lnTo>
                  <a:pt x="845849" y="2677970"/>
                </a:lnTo>
                <a:lnTo>
                  <a:pt x="872900" y="2637147"/>
                </a:lnTo>
                <a:lnTo>
                  <a:pt x="899769" y="2596093"/>
                </a:lnTo>
                <a:lnTo>
                  <a:pt x="926438" y="2554771"/>
                </a:lnTo>
                <a:lnTo>
                  <a:pt x="952892" y="2513146"/>
                </a:lnTo>
                <a:lnTo>
                  <a:pt x="979114" y="2471184"/>
                </a:lnTo>
                <a:lnTo>
                  <a:pt x="1005087" y="2428847"/>
                </a:lnTo>
                <a:lnTo>
                  <a:pt x="1030795" y="2386102"/>
                </a:lnTo>
                <a:lnTo>
                  <a:pt x="1056222" y="2342912"/>
                </a:lnTo>
                <a:lnTo>
                  <a:pt x="1081351" y="2299243"/>
                </a:lnTo>
                <a:lnTo>
                  <a:pt x="1106166" y="2255059"/>
                </a:lnTo>
                <a:lnTo>
                  <a:pt x="1130650" y="2210324"/>
                </a:lnTo>
                <a:lnTo>
                  <a:pt x="1154786" y="2165003"/>
                </a:lnTo>
                <a:lnTo>
                  <a:pt x="1178560" y="2119061"/>
                </a:lnTo>
                <a:lnTo>
                  <a:pt x="1199959" y="2076385"/>
                </a:lnTo>
                <a:lnTo>
                  <a:pt x="1221091" y="2033189"/>
                </a:lnTo>
                <a:lnTo>
                  <a:pt x="1241963" y="1989498"/>
                </a:lnTo>
                <a:lnTo>
                  <a:pt x="1262583" y="1945342"/>
                </a:lnTo>
                <a:lnTo>
                  <a:pt x="1282956" y="1900745"/>
                </a:lnTo>
                <a:lnTo>
                  <a:pt x="1303090" y="1855736"/>
                </a:lnTo>
                <a:lnTo>
                  <a:pt x="1322991" y="1810342"/>
                </a:lnTo>
                <a:lnTo>
                  <a:pt x="1342668" y="1764588"/>
                </a:lnTo>
                <a:lnTo>
                  <a:pt x="1362125" y="1718502"/>
                </a:lnTo>
                <a:lnTo>
                  <a:pt x="1381371" y="1672112"/>
                </a:lnTo>
                <a:lnTo>
                  <a:pt x="1400412" y="1625443"/>
                </a:lnTo>
                <a:lnTo>
                  <a:pt x="1419256" y="1578523"/>
                </a:lnTo>
                <a:lnTo>
                  <a:pt x="1437908" y="1531379"/>
                </a:lnTo>
                <a:lnTo>
                  <a:pt x="1456376" y="1484038"/>
                </a:lnTo>
                <a:lnTo>
                  <a:pt x="1474667" y="1436526"/>
                </a:lnTo>
                <a:lnTo>
                  <a:pt x="1492787" y="1388871"/>
                </a:lnTo>
                <a:lnTo>
                  <a:pt x="1510744" y="1341099"/>
                </a:lnTo>
                <a:lnTo>
                  <a:pt x="1528545" y="1293238"/>
                </a:lnTo>
                <a:lnTo>
                  <a:pt x="1546195" y="1245314"/>
                </a:lnTo>
                <a:lnTo>
                  <a:pt x="1563703" y="1197355"/>
                </a:lnTo>
                <a:lnTo>
                  <a:pt x="1581075" y="1149386"/>
                </a:lnTo>
                <a:lnTo>
                  <a:pt x="1598319" y="1101436"/>
                </a:lnTo>
                <a:lnTo>
                  <a:pt x="1615440" y="1053531"/>
                </a:lnTo>
                <a:lnTo>
                  <a:pt x="1721485" y="728173"/>
                </a:lnTo>
                <a:lnTo>
                  <a:pt x="1828482" y="369001"/>
                </a:lnTo>
                <a:lnTo>
                  <a:pt x="1911191" y="78409"/>
                </a:lnTo>
                <a:lnTo>
                  <a:pt x="1932940" y="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11059" y="2914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38669" y="2894329"/>
            <a:ext cx="1944370" cy="3854450"/>
          </a:xfrm>
          <a:custGeom>
            <a:avLst/>
            <a:gdLst/>
            <a:ahLst/>
            <a:cxnLst/>
            <a:rect l="l" t="t" r="r" b="b"/>
            <a:pathLst>
              <a:path w="1944370" h="3854450">
                <a:moveTo>
                  <a:pt x="0" y="3854450"/>
                </a:moveTo>
                <a:lnTo>
                  <a:pt x="27884" y="3815674"/>
                </a:lnTo>
                <a:lnTo>
                  <a:pt x="56620" y="3776690"/>
                </a:lnTo>
                <a:lnTo>
                  <a:pt x="86123" y="3737501"/>
                </a:lnTo>
                <a:lnTo>
                  <a:pt x="116311" y="3698107"/>
                </a:lnTo>
                <a:lnTo>
                  <a:pt x="147101" y="3658512"/>
                </a:lnTo>
                <a:lnTo>
                  <a:pt x="178410" y="3618717"/>
                </a:lnTo>
                <a:lnTo>
                  <a:pt x="210156" y="3578724"/>
                </a:lnTo>
                <a:lnTo>
                  <a:pt x="242255" y="3538534"/>
                </a:lnTo>
                <a:lnTo>
                  <a:pt x="274624" y="3498151"/>
                </a:lnTo>
                <a:lnTo>
                  <a:pt x="307181" y="3457575"/>
                </a:lnTo>
                <a:lnTo>
                  <a:pt x="339842" y="3416808"/>
                </a:lnTo>
                <a:lnTo>
                  <a:pt x="372526" y="3375853"/>
                </a:lnTo>
                <a:lnTo>
                  <a:pt x="405149" y="3334711"/>
                </a:lnTo>
                <a:lnTo>
                  <a:pt x="437628" y="3293384"/>
                </a:lnTo>
                <a:lnTo>
                  <a:pt x="469880" y="3251874"/>
                </a:lnTo>
                <a:lnTo>
                  <a:pt x="501822" y="3210184"/>
                </a:lnTo>
                <a:lnTo>
                  <a:pt x="533372" y="3168314"/>
                </a:lnTo>
                <a:lnTo>
                  <a:pt x="564447" y="3126267"/>
                </a:lnTo>
                <a:lnTo>
                  <a:pt x="594964" y="3084045"/>
                </a:lnTo>
                <a:lnTo>
                  <a:pt x="624839" y="3041650"/>
                </a:lnTo>
                <a:lnTo>
                  <a:pt x="652924" y="3001418"/>
                </a:lnTo>
                <a:lnTo>
                  <a:pt x="680925" y="2961252"/>
                </a:lnTo>
                <a:lnTo>
                  <a:pt x="708830" y="2921114"/>
                </a:lnTo>
                <a:lnTo>
                  <a:pt x="736623" y="2880967"/>
                </a:lnTo>
                <a:lnTo>
                  <a:pt x="764291" y="2840771"/>
                </a:lnTo>
                <a:lnTo>
                  <a:pt x="791820" y="2800490"/>
                </a:lnTo>
                <a:lnTo>
                  <a:pt x="819197" y="2760086"/>
                </a:lnTo>
                <a:lnTo>
                  <a:pt x="846406" y="2719520"/>
                </a:lnTo>
                <a:lnTo>
                  <a:pt x="873434" y="2678755"/>
                </a:lnTo>
                <a:lnTo>
                  <a:pt x="900267" y="2637754"/>
                </a:lnTo>
                <a:lnTo>
                  <a:pt x="926891" y="2596477"/>
                </a:lnTo>
                <a:lnTo>
                  <a:pt x="953292" y="2554888"/>
                </a:lnTo>
                <a:lnTo>
                  <a:pt x="979456" y="2512948"/>
                </a:lnTo>
                <a:lnTo>
                  <a:pt x="1005369" y="2470620"/>
                </a:lnTo>
                <a:lnTo>
                  <a:pt x="1031017" y="2427866"/>
                </a:lnTo>
                <a:lnTo>
                  <a:pt x="1056387" y="2384647"/>
                </a:lnTo>
                <a:lnTo>
                  <a:pt x="1081463" y="2340927"/>
                </a:lnTo>
                <a:lnTo>
                  <a:pt x="1106232" y="2296667"/>
                </a:lnTo>
                <a:lnTo>
                  <a:pt x="1130681" y="2251829"/>
                </a:lnTo>
                <a:lnTo>
                  <a:pt x="1154795" y="2206376"/>
                </a:lnTo>
                <a:lnTo>
                  <a:pt x="1178559" y="2160270"/>
                </a:lnTo>
                <a:lnTo>
                  <a:pt x="1200117" y="2117593"/>
                </a:lnTo>
                <a:lnTo>
                  <a:pt x="1221393" y="2074397"/>
                </a:lnTo>
                <a:lnTo>
                  <a:pt x="1242395" y="2030707"/>
                </a:lnTo>
                <a:lnTo>
                  <a:pt x="1263130" y="1986550"/>
                </a:lnTo>
                <a:lnTo>
                  <a:pt x="1283604" y="1941954"/>
                </a:lnTo>
                <a:lnTo>
                  <a:pt x="1303824" y="1896945"/>
                </a:lnTo>
                <a:lnTo>
                  <a:pt x="1323798" y="1851550"/>
                </a:lnTo>
                <a:lnTo>
                  <a:pt x="1343532" y="1805796"/>
                </a:lnTo>
                <a:lnTo>
                  <a:pt x="1363033" y="1759710"/>
                </a:lnTo>
                <a:lnTo>
                  <a:pt x="1382307" y="1713320"/>
                </a:lnTo>
                <a:lnTo>
                  <a:pt x="1401363" y="1666651"/>
                </a:lnTo>
                <a:lnTo>
                  <a:pt x="1420206" y="1619731"/>
                </a:lnTo>
                <a:lnTo>
                  <a:pt x="1438844" y="1572587"/>
                </a:lnTo>
                <a:lnTo>
                  <a:pt x="1457283" y="1525246"/>
                </a:lnTo>
                <a:lnTo>
                  <a:pt x="1475531" y="1477734"/>
                </a:lnTo>
                <a:lnTo>
                  <a:pt x="1493594" y="1430079"/>
                </a:lnTo>
                <a:lnTo>
                  <a:pt x="1511479" y="1382307"/>
                </a:lnTo>
                <a:lnTo>
                  <a:pt x="1529193" y="1334446"/>
                </a:lnTo>
                <a:lnTo>
                  <a:pt x="1546743" y="1286522"/>
                </a:lnTo>
                <a:lnTo>
                  <a:pt x="1564136" y="1238563"/>
                </a:lnTo>
                <a:lnTo>
                  <a:pt x="1581378" y="1190595"/>
                </a:lnTo>
                <a:lnTo>
                  <a:pt x="1598477" y="1142645"/>
                </a:lnTo>
                <a:lnTo>
                  <a:pt x="1615439" y="1094740"/>
                </a:lnTo>
                <a:lnTo>
                  <a:pt x="1721484" y="769381"/>
                </a:lnTo>
                <a:lnTo>
                  <a:pt x="1828482" y="410210"/>
                </a:lnTo>
                <a:lnTo>
                  <a:pt x="1911191" y="119618"/>
                </a:lnTo>
                <a:lnTo>
                  <a:pt x="1944370" y="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83040" y="67487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38669" y="2894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53559" y="1838960"/>
            <a:ext cx="4695190" cy="1013460"/>
          </a:xfrm>
          <a:custGeom>
            <a:avLst/>
            <a:gdLst/>
            <a:ahLst/>
            <a:cxnLst/>
            <a:rect l="l" t="t" r="r" b="b"/>
            <a:pathLst>
              <a:path w="4695190" h="1013460">
                <a:moveTo>
                  <a:pt x="0" y="0"/>
                </a:moveTo>
                <a:lnTo>
                  <a:pt x="44777" y="1119"/>
                </a:lnTo>
                <a:lnTo>
                  <a:pt x="89618" y="2265"/>
                </a:lnTo>
                <a:lnTo>
                  <a:pt x="134582" y="3450"/>
                </a:lnTo>
                <a:lnTo>
                  <a:pt x="179734" y="4686"/>
                </a:lnTo>
                <a:lnTo>
                  <a:pt x="225135" y="5985"/>
                </a:lnTo>
                <a:lnTo>
                  <a:pt x="270847" y="7362"/>
                </a:lnTo>
                <a:lnTo>
                  <a:pt x="316933" y="8827"/>
                </a:lnTo>
                <a:lnTo>
                  <a:pt x="363455" y="10395"/>
                </a:lnTo>
                <a:lnTo>
                  <a:pt x="410475" y="12077"/>
                </a:lnTo>
                <a:lnTo>
                  <a:pt x="458056" y="13886"/>
                </a:lnTo>
                <a:lnTo>
                  <a:pt x="506259" y="15836"/>
                </a:lnTo>
                <a:lnTo>
                  <a:pt x="555148" y="17938"/>
                </a:lnTo>
                <a:lnTo>
                  <a:pt x="604785" y="20206"/>
                </a:lnTo>
                <a:lnTo>
                  <a:pt x="655231" y="22652"/>
                </a:lnTo>
                <a:lnTo>
                  <a:pt x="706549" y="25288"/>
                </a:lnTo>
                <a:lnTo>
                  <a:pt x="758801" y="28128"/>
                </a:lnTo>
                <a:lnTo>
                  <a:pt x="812050" y="31183"/>
                </a:lnTo>
                <a:lnTo>
                  <a:pt x="866358" y="34468"/>
                </a:lnTo>
                <a:lnTo>
                  <a:pt x="921787" y="37994"/>
                </a:lnTo>
                <a:lnTo>
                  <a:pt x="978399" y="41774"/>
                </a:lnTo>
                <a:lnTo>
                  <a:pt x="1036257" y="45821"/>
                </a:lnTo>
                <a:lnTo>
                  <a:pt x="1095424" y="50148"/>
                </a:lnTo>
                <a:lnTo>
                  <a:pt x="1155960" y="54766"/>
                </a:lnTo>
                <a:lnTo>
                  <a:pt x="1217929" y="59689"/>
                </a:lnTo>
                <a:lnTo>
                  <a:pt x="1260460" y="63132"/>
                </a:lnTo>
                <a:lnTo>
                  <a:pt x="1304186" y="66485"/>
                </a:lnTo>
                <a:lnTo>
                  <a:pt x="1349039" y="69767"/>
                </a:lnTo>
                <a:lnTo>
                  <a:pt x="1394951" y="72994"/>
                </a:lnTo>
                <a:lnTo>
                  <a:pt x="1441852" y="76183"/>
                </a:lnTo>
                <a:lnTo>
                  <a:pt x="1489674" y="79351"/>
                </a:lnTo>
                <a:lnTo>
                  <a:pt x="1538349" y="82515"/>
                </a:lnTo>
                <a:lnTo>
                  <a:pt x="1587808" y="85692"/>
                </a:lnTo>
                <a:lnTo>
                  <a:pt x="1637982" y="88900"/>
                </a:lnTo>
                <a:lnTo>
                  <a:pt x="1688803" y="92154"/>
                </a:lnTo>
                <a:lnTo>
                  <a:pt x="1740202" y="95472"/>
                </a:lnTo>
                <a:lnTo>
                  <a:pt x="1792111" y="98871"/>
                </a:lnTo>
                <a:lnTo>
                  <a:pt x="1844460" y="102369"/>
                </a:lnTo>
                <a:lnTo>
                  <a:pt x="1897182" y="105981"/>
                </a:lnTo>
                <a:lnTo>
                  <a:pt x="1950208" y="109725"/>
                </a:lnTo>
                <a:lnTo>
                  <a:pt x="2003469" y="113618"/>
                </a:lnTo>
                <a:lnTo>
                  <a:pt x="2056896" y="117677"/>
                </a:lnTo>
                <a:lnTo>
                  <a:pt x="2110422" y="121920"/>
                </a:lnTo>
                <a:lnTo>
                  <a:pt x="2163977" y="126361"/>
                </a:lnTo>
                <a:lnTo>
                  <a:pt x="2217493" y="131020"/>
                </a:lnTo>
                <a:lnTo>
                  <a:pt x="2270901" y="135913"/>
                </a:lnTo>
                <a:lnTo>
                  <a:pt x="2324132" y="141057"/>
                </a:lnTo>
                <a:lnTo>
                  <a:pt x="2377119" y="146468"/>
                </a:lnTo>
                <a:lnTo>
                  <a:pt x="2429792" y="152164"/>
                </a:lnTo>
                <a:lnTo>
                  <a:pt x="2482083" y="158162"/>
                </a:lnTo>
                <a:lnTo>
                  <a:pt x="2533923" y="164479"/>
                </a:lnTo>
                <a:lnTo>
                  <a:pt x="2585243" y="171132"/>
                </a:lnTo>
                <a:lnTo>
                  <a:pt x="2635976" y="178137"/>
                </a:lnTo>
                <a:lnTo>
                  <a:pt x="2686052" y="185513"/>
                </a:lnTo>
                <a:lnTo>
                  <a:pt x="2735403" y="193275"/>
                </a:lnTo>
                <a:lnTo>
                  <a:pt x="2783960" y="201440"/>
                </a:lnTo>
                <a:lnTo>
                  <a:pt x="2831655" y="210027"/>
                </a:lnTo>
                <a:lnTo>
                  <a:pt x="2878419" y="219051"/>
                </a:lnTo>
                <a:lnTo>
                  <a:pt x="2924184" y="228530"/>
                </a:lnTo>
                <a:lnTo>
                  <a:pt x="2968880" y="238480"/>
                </a:lnTo>
                <a:lnTo>
                  <a:pt x="3012440" y="248919"/>
                </a:lnTo>
                <a:lnTo>
                  <a:pt x="3067490" y="263539"/>
                </a:lnTo>
                <a:lnTo>
                  <a:pt x="3122387" y="279565"/>
                </a:lnTo>
                <a:lnTo>
                  <a:pt x="3177071" y="296890"/>
                </a:lnTo>
                <a:lnTo>
                  <a:pt x="3231487" y="315404"/>
                </a:lnTo>
                <a:lnTo>
                  <a:pt x="3285576" y="334998"/>
                </a:lnTo>
                <a:lnTo>
                  <a:pt x="3339282" y="355563"/>
                </a:lnTo>
                <a:lnTo>
                  <a:pt x="3392547" y="376991"/>
                </a:lnTo>
                <a:lnTo>
                  <a:pt x="3445313" y="399172"/>
                </a:lnTo>
                <a:lnTo>
                  <a:pt x="3497525" y="421997"/>
                </a:lnTo>
                <a:lnTo>
                  <a:pt x="3549123" y="445358"/>
                </a:lnTo>
                <a:lnTo>
                  <a:pt x="3600052" y="469144"/>
                </a:lnTo>
                <a:lnTo>
                  <a:pt x="3650253" y="493248"/>
                </a:lnTo>
                <a:lnTo>
                  <a:pt x="3699671" y="517560"/>
                </a:lnTo>
                <a:lnTo>
                  <a:pt x="3748246" y="541972"/>
                </a:lnTo>
                <a:lnTo>
                  <a:pt x="3795922" y="566374"/>
                </a:lnTo>
                <a:lnTo>
                  <a:pt x="3842642" y="590657"/>
                </a:lnTo>
                <a:lnTo>
                  <a:pt x="3888348" y="614712"/>
                </a:lnTo>
                <a:lnTo>
                  <a:pt x="3932984" y="638431"/>
                </a:lnTo>
                <a:lnTo>
                  <a:pt x="3976491" y="661704"/>
                </a:lnTo>
                <a:lnTo>
                  <a:pt x="4018813" y="684422"/>
                </a:lnTo>
                <a:lnTo>
                  <a:pt x="4059892" y="706477"/>
                </a:lnTo>
                <a:lnTo>
                  <a:pt x="4099671" y="727759"/>
                </a:lnTo>
                <a:lnTo>
                  <a:pt x="4138093" y="748159"/>
                </a:lnTo>
                <a:lnTo>
                  <a:pt x="4175100" y="767568"/>
                </a:lnTo>
                <a:lnTo>
                  <a:pt x="4210636" y="785878"/>
                </a:lnTo>
                <a:lnTo>
                  <a:pt x="4277063" y="818763"/>
                </a:lnTo>
                <a:lnTo>
                  <a:pt x="4486771" y="914876"/>
                </a:lnTo>
                <a:lnTo>
                  <a:pt x="4606766" y="970914"/>
                </a:lnTo>
                <a:lnTo>
                  <a:pt x="4674135" y="1003141"/>
                </a:lnTo>
                <a:lnTo>
                  <a:pt x="4695190" y="101346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53559" y="1838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48750" y="285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1170" y="1818639"/>
            <a:ext cx="4695190" cy="1013460"/>
          </a:xfrm>
          <a:custGeom>
            <a:avLst/>
            <a:gdLst/>
            <a:ahLst/>
            <a:cxnLst/>
            <a:rect l="l" t="t" r="r" b="b"/>
            <a:pathLst>
              <a:path w="4695190" h="1013460">
                <a:moveTo>
                  <a:pt x="0" y="0"/>
                </a:moveTo>
                <a:lnTo>
                  <a:pt x="44777" y="1119"/>
                </a:lnTo>
                <a:lnTo>
                  <a:pt x="89618" y="2265"/>
                </a:lnTo>
                <a:lnTo>
                  <a:pt x="134585" y="3450"/>
                </a:lnTo>
                <a:lnTo>
                  <a:pt x="179740" y="4686"/>
                </a:lnTo>
                <a:lnTo>
                  <a:pt x="225146" y="5985"/>
                </a:lnTo>
                <a:lnTo>
                  <a:pt x="270867" y="7362"/>
                </a:lnTo>
                <a:lnTo>
                  <a:pt x="316964" y="8827"/>
                </a:lnTo>
                <a:lnTo>
                  <a:pt x="363502" y="10395"/>
                </a:lnTo>
                <a:lnTo>
                  <a:pt x="410542" y="12077"/>
                </a:lnTo>
                <a:lnTo>
                  <a:pt x="458148" y="13886"/>
                </a:lnTo>
                <a:lnTo>
                  <a:pt x="506382" y="15836"/>
                </a:lnTo>
                <a:lnTo>
                  <a:pt x="555307" y="17938"/>
                </a:lnTo>
                <a:lnTo>
                  <a:pt x="604986" y="20206"/>
                </a:lnTo>
                <a:lnTo>
                  <a:pt x="655483" y="22652"/>
                </a:lnTo>
                <a:lnTo>
                  <a:pt x="706859" y="25288"/>
                </a:lnTo>
                <a:lnTo>
                  <a:pt x="759177" y="28128"/>
                </a:lnTo>
                <a:lnTo>
                  <a:pt x="812501" y="31183"/>
                </a:lnTo>
                <a:lnTo>
                  <a:pt x="866894" y="34468"/>
                </a:lnTo>
                <a:lnTo>
                  <a:pt x="922417" y="37994"/>
                </a:lnTo>
                <a:lnTo>
                  <a:pt x="979134" y="41774"/>
                </a:lnTo>
                <a:lnTo>
                  <a:pt x="1037108" y="45821"/>
                </a:lnTo>
                <a:lnTo>
                  <a:pt x="1096402" y="50148"/>
                </a:lnTo>
                <a:lnTo>
                  <a:pt x="1157078" y="54766"/>
                </a:lnTo>
                <a:lnTo>
                  <a:pt x="1219200" y="59689"/>
                </a:lnTo>
                <a:lnTo>
                  <a:pt x="1261630" y="63132"/>
                </a:lnTo>
                <a:lnTo>
                  <a:pt x="1305267" y="66485"/>
                </a:lnTo>
                <a:lnTo>
                  <a:pt x="1350042" y="69767"/>
                </a:lnTo>
                <a:lnTo>
                  <a:pt x="1395885" y="72994"/>
                </a:lnTo>
                <a:lnTo>
                  <a:pt x="1442726" y="76183"/>
                </a:lnTo>
                <a:lnTo>
                  <a:pt x="1490497" y="79351"/>
                </a:lnTo>
                <a:lnTo>
                  <a:pt x="1539129" y="82515"/>
                </a:lnTo>
                <a:lnTo>
                  <a:pt x="1588552" y="85692"/>
                </a:lnTo>
                <a:lnTo>
                  <a:pt x="1638696" y="88900"/>
                </a:lnTo>
                <a:lnTo>
                  <a:pt x="1689494" y="92154"/>
                </a:lnTo>
                <a:lnTo>
                  <a:pt x="1740874" y="95472"/>
                </a:lnTo>
                <a:lnTo>
                  <a:pt x="1792769" y="98871"/>
                </a:lnTo>
                <a:lnTo>
                  <a:pt x="1845109" y="102369"/>
                </a:lnTo>
                <a:lnTo>
                  <a:pt x="1897824" y="105981"/>
                </a:lnTo>
                <a:lnTo>
                  <a:pt x="1950846" y="109725"/>
                </a:lnTo>
                <a:lnTo>
                  <a:pt x="2004105" y="113618"/>
                </a:lnTo>
                <a:lnTo>
                  <a:pt x="2057532" y="117677"/>
                </a:lnTo>
                <a:lnTo>
                  <a:pt x="2111057" y="121920"/>
                </a:lnTo>
                <a:lnTo>
                  <a:pt x="2164612" y="126361"/>
                </a:lnTo>
                <a:lnTo>
                  <a:pt x="2218127" y="131020"/>
                </a:lnTo>
                <a:lnTo>
                  <a:pt x="2271533" y="135913"/>
                </a:lnTo>
                <a:lnTo>
                  <a:pt x="2324760" y="141057"/>
                </a:lnTo>
                <a:lnTo>
                  <a:pt x="2377740" y="146468"/>
                </a:lnTo>
                <a:lnTo>
                  <a:pt x="2430403" y="152164"/>
                </a:lnTo>
                <a:lnTo>
                  <a:pt x="2482680" y="158162"/>
                </a:lnTo>
                <a:lnTo>
                  <a:pt x="2534502" y="164479"/>
                </a:lnTo>
                <a:lnTo>
                  <a:pt x="2585799" y="171132"/>
                </a:lnTo>
                <a:lnTo>
                  <a:pt x="2636502" y="178137"/>
                </a:lnTo>
                <a:lnTo>
                  <a:pt x="2686542" y="185513"/>
                </a:lnTo>
                <a:lnTo>
                  <a:pt x="2735850" y="193275"/>
                </a:lnTo>
                <a:lnTo>
                  <a:pt x="2784356" y="201440"/>
                </a:lnTo>
                <a:lnTo>
                  <a:pt x="2831991" y="210027"/>
                </a:lnTo>
                <a:lnTo>
                  <a:pt x="2878687" y="219051"/>
                </a:lnTo>
                <a:lnTo>
                  <a:pt x="2924373" y="228530"/>
                </a:lnTo>
                <a:lnTo>
                  <a:pt x="2968980" y="238480"/>
                </a:lnTo>
                <a:lnTo>
                  <a:pt x="3012439" y="248920"/>
                </a:lnTo>
                <a:lnTo>
                  <a:pt x="3067617" y="263539"/>
                </a:lnTo>
                <a:lnTo>
                  <a:pt x="3122622" y="279565"/>
                </a:lnTo>
                <a:lnTo>
                  <a:pt x="3177398" y="296890"/>
                </a:lnTo>
                <a:lnTo>
                  <a:pt x="3231890" y="315404"/>
                </a:lnTo>
                <a:lnTo>
                  <a:pt x="3286042" y="334998"/>
                </a:lnTo>
                <a:lnTo>
                  <a:pt x="3339798" y="355563"/>
                </a:lnTo>
                <a:lnTo>
                  <a:pt x="3393102" y="376991"/>
                </a:lnTo>
                <a:lnTo>
                  <a:pt x="3445898" y="399172"/>
                </a:lnTo>
                <a:lnTo>
                  <a:pt x="3498131" y="421997"/>
                </a:lnTo>
                <a:lnTo>
                  <a:pt x="3549743" y="445358"/>
                </a:lnTo>
                <a:lnTo>
                  <a:pt x="3600681" y="469144"/>
                </a:lnTo>
                <a:lnTo>
                  <a:pt x="3650887" y="493248"/>
                </a:lnTo>
                <a:lnTo>
                  <a:pt x="3700305" y="517560"/>
                </a:lnTo>
                <a:lnTo>
                  <a:pt x="3748881" y="541972"/>
                </a:lnTo>
                <a:lnTo>
                  <a:pt x="3796557" y="566374"/>
                </a:lnTo>
                <a:lnTo>
                  <a:pt x="3843279" y="590657"/>
                </a:lnTo>
                <a:lnTo>
                  <a:pt x="3888989" y="614712"/>
                </a:lnTo>
                <a:lnTo>
                  <a:pt x="3933633" y="638431"/>
                </a:lnTo>
                <a:lnTo>
                  <a:pt x="3977155" y="661704"/>
                </a:lnTo>
                <a:lnTo>
                  <a:pt x="4019498" y="684422"/>
                </a:lnTo>
                <a:lnTo>
                  <a:pt x="4060606" y="706477"/>
                </a:lnTo>
                <a:lnTo>
                  <a:pt x="4100425" y="727759"/>
                </a:lnTo>
                <a:lnTo>
                  <a:pt x="4138897" y="748159"/>
                </a:lnTo>
                <a:lnTo>
                  <a:pt x="4175967" y="767568"/>
                </a:lnTo>
                <a:lnTo>
                  <a:pt x="4211579" y="785878"/>
                </a:lnTo>
                <a:lnTo>
                  <a:pt x="4245678" y="802979"/>
                </a:lnTo>
                <a:lnTo>
                  <a:pt x="4309109" y="833120"/>
                </a:lnTo>
                <a:lnTo>
                  <a:pt x="4487306" y="914876"/>
                </a:lnTo>
                <a:lnTo>
                  <a:pt x="4606925" y="970915"/>
                </a:lnTo>
                <a:lnTo>
                  <a:pt x="4674155" y="1003141"/>
                </a:lnTo>
                <a:lnTo>
                  <a:pt x="4695189" y="101346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81170" y="1818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76359" y="283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 rot="17880000">
            <a:off x="7525779" y="4351871"/>
            <a:ext cx="1546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60" baseline="154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700" spc="-15" baseline="308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30" baseline="308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aseline="308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 rot="3600000">
            <a:off x="516529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97840"/>
            <a:ext cx="7225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>
                <a:latin typeface="Arial Black"/>
                <a:cs typeface="Arial Black"/>
              </a:rPr>
              <a:t>Femoral Triangle</a:t>
            </a:r>
            <a:r>
              <a:rPr spc="-25" dirty="0">
                <a:latin typeface="Arial Black"/>
                <a:cs typeface="Arial Black"/>
              </a:rPr>
              <a:t> </a:t>
            </a:r>
            <a:r>
              <a:rPr spc="-495" dirty="0">
                <a:latin typeface="Arial Black"/>
                <a:cs typeface="Arial Black"/>
              </a:rPr>
              <a:t>Boundaries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25342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95" dirty="0">
                <a:solidFill>
                  <a:srgbClr val="FFFFFF"/>
                </a:solidFill>
                <a:latin typeface="Arial Black"/>
                <a:cs typeface="Arial Black"/>
              </a:rPr>
              <a:t>Superior</a:t>
            </a:r>
            <a:r>
              <a:rPr sz="2800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Border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48840"/>
            <a:ext cx="3322954" cy="197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Inguinal</a:t>
            </a:r>
            <a:r>
              <a:rPr sz="28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ligament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Lateral</a:t>
            </a:r>
            <a:r>
              <a:rPr sz="28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Border</a:t>
            </a:r>
            <a:endParaRPr sz="2800">
              <a:latin typeface="Arial Black"/>
              <a:cs typeface="Arial Black"/>
            </a:endParaRPr>
          </a:p>
          <a:p>
            <a:pPr marL="137795" indent="-125730">
              <a:lnSpc>
                <a:spcPct val="100000"/>
              </a:lnSpc>
              <a:spcBef>
                <a:spcPts val="5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Sartorius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medial</a:t>
            </a:r>
            <a:r>
              <a:rPr sz="20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edge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462779"/>
            <a:ext cx="2838450" cy="15265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Medial</a:t>
            </a:r>
            <a:r>
              <a:rPr sz="28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Border</a:t>
            </a:r>
            <a:endParaRPr sz="2800">
              <a:latin typeface="Arial Black"/>
              <a:cs typeface="Arial Black"/>
            </a:endParaRPr>
          </a:p>
          <a:p>
            <a:pPr marL="137795" indent="-125730">
              <a:lnSpc>
                <a:spcPct val="100000"/>
              </a:lnSpc>
              <a:spcBef>
                <a:spcPts val="7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Adductor</a:t>
            </a:r>
            <a:r>
              <a:rPr sz="2800" spc="-2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Longus</a:t>
            </a:r>
            <a:endParaRPr sz="2800">
              <a:latin typeface="Arial Black"/>
              <a:cs typeface="Arial Black"/>
            </a:endParaRPr>
          </a:p>
          <a:p>
            <a:pPr marL="4699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-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medial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edge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8714" y="148521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91477" y="353175"/>
                </a:moveTo>
                <a:lnTo>
                  <a:pt x="126265" y="365174"/>
                </a:lnTo>
                <a:lnTo>
                  <a:pt x="596301" y="378380"/>
                </a:lnTo>
                <a:lnTo>
                  <a:pt x="898522" y="392796"/>
                </a:lnTo>
                <a:lnTo>
                  <a:pt x="1171043" y="411283"/>
                </a:lnTo>
                <a:lnTo>
                  <a:pt x="2414488" y="522019"/>
                </a:lnTo>
                <a:lnTo>
                  <a:pt x="2628149" y="546315"/>
                </a:lnTo>
                <a:lnTo>
                  <a:pt x="2786634" y="567287"/>
                </a:lnTo>
                <a:lnTo>
                  <a:pt x="2890615" y="582787"/>
                </a:lnTo>
                <a:lnTo>
                  <a:pt x="2992733" y="599632"/>
                </a:lnTo>
                <a:lnTo>
                  <a:pt x="3092543" y="617932"/>
                </a:lnTo>
                <a:lnTo>
                  <a:pt x="3141443" y="627662"/>
                </a:lnTo>
                <a:lnTo>
                  <a:pt x="3189598" y="637798"/>
                </a:lnTo>
                <a:lnTo>
                  <a:pt x="3236952" y="648353"/>
                </a:lnTo>
                <a:lnTo>
                  <a:pt x="3283451" y="659342"/>
                </a:lnTo>
                <a:lnTo>
                  <a:pt x="3329037" y="670777"/>
                </a:lnTo>
                <a:lnTo>
                  <a:pt x="3373655" y="682674"/>
                </a:lnTo>
                <a:lnTo>
                  <a:pt x="3426165" y="697898"/>
                </a:lnTo>
                <a:lnTo>
                  <a:pt x="3479099" y="714679"/>
                </a:lnTo>
                <a:lnTo>
                  <a:pt x="3532365" y="732901"/>
                </a:lnTo>
                <a:lnTo>
                  <a:pt x="3585874" y="752444"/>
                </a:lnTo>
                <a:lnTo>
                  <a:pt x="3639536" y="773194"/>
                </a:lnTo>
                <a:lnTo>
                  <a:pt x="3693260" y="795032"/>
                </a:lnTo>
                <a:lnTo>
                  <a:pt x="3746956" y="817840"/>
                </a:lnTo>
                <a:lnTo>
                  <a:pt x="3800534" y="841503"/>
                </a:lnTo>
                <a:lnTo>
                  <a:pt x="3853904" y="865903"/>
                </a:lnTo>
                <a:lnTo>
                  <a:pt x="3906975" y="890922"/>
                </a:lnTo>
                <a:lnTo>
                  <a:pt x="3959657" y="916443"/>
                </a:lnTo>
                <a:lnTo>
                  <a:pt x="4011860" y="942349"/>
                </a:lnTo>
                <a:lnTo>
                  <a:pt x="4114468" y="994848"/>
                </a:lnTo>
                <a:lnTo>
                  <a:pt x="4214078" y="1047481"/>
                </a:lnTo>
                <a:lnTo>
                  <a:pt x="4568090" y="1240601"/>
                </a:lnTo>
                <a:lnTo>
                  <a:pt x="4641878" y="1279839"/>
                </a:lnTo>
                <a:lnTo>
                  <a:pt x="4676068" y="1297458"/>
                </a:lnTo>
                <a:lnTo>
                  <a:pt x="4738591" y="1328107"/>
                </a:lnTo>
                <a:lnTo>
                  <a:pt x="4792701" y="1351858"/>
                </a:lnTo>
                <a:lnTo>
                  <a:pt x="4869054" y="1377076"/>
                </a:lnTo>
                <a:lnTo>
                  <a:pt x="4907392" y="1384478"/>
                </a:lnTo>
                <a:lnTo>
                  <a:pt x="4932818" y="1384031"/>
                </a:lnTo>
                <a:lnTo>
                  <a:pt x="4946762" y="1376705"/>
                </a:lnTo>
                <a:lnTo>
                  <a:pt x="4950651" y="1363470"/>
                </a:lnTo>
                <a:lnTo>
                  <a:pt x="4945915" y="1345296"/>
                </a:lnTo>
                <a:lnTo>
                  <a:pt x="4916282" y="1298012"/>
                </a:lnTo>
                <a:lnTo>
                  <a:pt x="4869292" y="1242614"/>
                </a:lnTo>
                <a:lnTo>
                  <a:pt x="4842860" y="1214298"/>
                </a:lnTo>
                <a:lnTo>
                  <a:pt x="4816375" y="1186864"/>
                </a:lnTo>
                <a:lnTo>
                  <a:pt x="4769673" y="1140424"/>
                </a:lnTo>
                <a:lnTo>
                  <a:pt x="4711863" y="1086479"/>
                </a:lnTo>
                <a:lnTo>
                  <a:pt x="4678792" y="1057183"/>
                </a:lnTo>
                <a:lnTo>
                  <a:pt x="4642944" y="1026600"/>
                </a:lnTo>
                <a:lnTo>
                  <a:pt x="4604219" y="994848"/>
                </a:lnTo>
                <a:lnTo>
                  <a:pt x="4562917" y="962359"/>
                </a:lnTo>
                <a:lnTo>
                  <a:pt x="4518738" y="929094"/>
                </a:lnTo>
                <a:lnTo>
                  <a:pt x="4471782" y="895328"/>
                </a:lnTo>
                <a:lnTo>
                  <a:pt x="4422049" y="861257"/>
                </a:lnTo>
                <a:lnTo>
                  <a:pt x="4369538" y="827078"/>
                </a:lnTo>
                <a:lnTo>
                  <a:pt x="4314251" y="792987"/>
                </a:lnTo>
                <a:lnTo>
                  <a:pt x="4256187" y="759180"/>
                </a:lnTo>
                <a:lnTo>
                  <a:pt x="4195345" y="725854"/>
                </a:lnTo>
                <a:lnTo>
                  <a:pt x="4084476" y="667382"/>
                </a:lnTo>
                <a:lnTo>
                  <a:pt x="3960320" y="604174"/>
                </a:lnTo>
                <a:lnTo>
                  <a:pt x="3825681" y="538176"/>
                </a:lnTo>
                <a:lnTo>
                  <a:pt x="3731481" y="493587"/>
                </a:lnTo>
                <a:lnTo>
                  <a:pt x="3634696" y="449197"/>
                </a:lnTo>
                <a:lnTo>
                  <a:pt x="3536156" y="405584"/>
                </a:lnTo>
                <a:lnTo>
                  <a:pt x="3436692" y="363322"/>
                </a:lnTo>
                <a:lnTo>
                  <a:pt x="3427471" y="359538"/>
                </a:lnTo>
                <a:lnTo>
                  <a:pt x="217507" y="359538"/>
                </a:lnTo>
                <a:lnTo>
                  <a:pt x="191477" y="353175"/>
                </a:lnTo>
                <a:close/>
              </a:path>
              <a:path w="4951095" h="1384935">
                <a:moveTo>
                  <a:pt x="3369582" y="335964"/>
                </a:moveTo>
                <a:lnTo>
                  <a:pt x="285015" y="335964"/>
                </a:lnTo>
                <a:lnTo>
                  <a:pt x="275212" y="341917"/>
                </a:lnTo>
                <a:lnTo>
                  <a:pt x="250408" y="353109"/>
                </a:lnTo>
                <a:lnTo>
                  <a:pt x="217507" y="359538"/>
                </a:lnTo>
                <a:lnTo>
                  <a:pt x="3427471" y="359538"/>
                </a:lnTo>
                <a:lnTo>
                  <a:pt x="3386873" y="342878"/>
                </a:lnTo>
                <a:lnTo>
                  <a:pt x="3369582" y="335964"/>
                </a:lnTo>
                <a:close/>
              </a:path>
              <a:path w="4951095" h="1384935">
                <a:moveTo>
                  <a:pt x="944257" y="0"/>
                </a:moveTo>
                <a:lnTo>
                  <a:pt x="897189" y="538"/>
                </a:lnTo>
                <a:lnTo>
                  <a:pt x="850589" y="2013"/>
                </a:lnTo>
                <a:lnTo>
                  <a:pt x="804445" y="4494"/>
                </a:lnTo>
                <a:lnTo>
                  <a:pt x="748891" y="8945"/>
                </a:lnTo>
                <a:lnTo>
                  <a:pt x="691658" y="15041"/>
                </a:lnTo>
                <a:lnTo>
                  <a:pt x="633302" y="22610"/>
                </a:lnTo>
                <a:lnTo>
                  <a:pt x="574377" y="31481"/>
                </a:lnTo>
                <a:lnTo>
                  <a:pt x="515437" y="41484"/>
                </a:lnTo>
                <a:lnTo>
                  <a:pt x="457036" y="52446"/>
                </a:lnTo>
                <a:lnTo>
                  <a:pt x="399729" y="64197"/>
                </a:lnTo>
                <a:lnTo>
                  <a:pt x="344070" y="76566"/>
                </a:lnTo>
                <a:lnTo>
                  <a:pt x="290614" y="89382"/>
                </a:lnTo>
                <a:lnTo>
                  <a:pt x="239915" y="102472"/>
                </a:lnTo>
                <a:lnTo>
                  <a:pt x="192528" y="115667"/>
                </a:lnTo>
                <a:lnTo>
                  <a:pt x="149006" y="128795"/>
                </a:lnTo>
                <a:lnTo>
                  <a:pt x="109905" y="141685"/>
                </a:lnTo>
                <a:lnTo>
                  <a:pt x="47180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191477" y="353175"/>
                </a:lnTo>
                <a:lnTo>
                  <a:pt x="285015" y="335964"/>
                </a:lnTo>
                <a:lnTo>
                  <a:pt x="3369582" y="335964"/>
                </a:lnTo>
                <a:lnTo>
                  <a:pt x="3287578" y="303725"/>
                </a:lnTo>
                <a:lnTo>
                  <a:pt x="3238311" y="285159"/>
                </a:lnTo>
                <a:lnTo>
                  <a:pt x="3189434" y="267363"/>
                </a:lnTo>
                <a:lnTo>
                  <a:pt x="3141053" y="250409"/>
                </a:lnTo>
                <a:lnTo>
                  <a:pt x="3093271" y="234369"/>
                </a:lnTo>
                <a:lnTo>
                  <a:pt x="3046191" y="219315"/>
                </a:lnTo>
                <a:lnTo>
                  <a:pt x="2999918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1" y="167276"/>
                </a:lnTo>
                <a:lnTo>
                  <a:pt x="2802485" y="156413"/>
                </a:lnTo>
                <a:lnTo>
                  <a:pt x="2751608" y="146604"/>
                </a:lnTo>
                <a:lnTo>
                  <a:pt x="2700694" y="137780"/>
                </a:lnTo>
                <a:lnTo>
                  <a:pt x="2649775" y="129867"/>
                </a:lnTo>
                <a:lnTo>
                  <a:pt x="2598886" y="122794"/>
                </a:lnTo>
                <a:lnTo>
                  <a:pt x="2548061" y="116489"/>
                </a:lnTo>
                <a:lnTo>
                  <a:pt x="2497333" y="110881"/>
                </a:lnTo>
                <a:lnTo>
                  <a:pt x="2446735" y="105898"/>
                </a:lnTo>
                <a:lnTo>
                  <a:pt x="2346067" y="97521"/>
                </a:lnTo>
                <a:lnTo>
                  <a:pt x="1861993" y="68777"/>
                </a:lnTo>
                <a:lnTo>
                  <a:pt x="1714703" y="56716"/>
                </a:lnTo>
                <a:lnTo>
                  <a:pt x="1287851" y="16575"/>
                </a:lnTo>
                <a:lnTo>
                  <a:pt x="1187037" y="8907"/>
                </a:lnTo>
                <a:lnTo>
                  <a:pt x="1137448" y="5812"/>
                </a:lnTo>
                <a:lnTo>
                  <a:pt x="1088387" y="3304"/>
                </a:lnTo>
                <a:lnTo>
                  <a:pt x="1039843" y="1453"/>
                </a:lnTo>
                <a:lnTo>
                  <a:pt x="991804" y="328"/>
                </a:lnTo>
                <a:lnTo>
                  <a:pt x="944257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8714" y="148521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26265" y="365174"/>
                </a:moveTo>
                <a:lnTo>
                  <a:pt x="172438" y="366208"/>
                </a:lnTo>
                <a:lnTo>
                  <a:pt x="218670" y="367267"/>
                </a:lnTo>
                <a:lnTo>
                  <a:pt x="265008" y="368366"/>
                </a:lnTo>
                <a:lnTo>
                  <a:pt x="311498" y="369520"/>
                </a:lnTo>
                <a:lnTo>
                  <a:pt x="358189" y="370742"/>
                </a:lnTo>
                <a:lnTo>
                  <a:pt x="405127" y="372046"/>
                </a:lnTo>
                <a:lnTo>
                  <a:pt x="452360" y="373448"/>
                </a:lnTo>
                <a:lnTo>
                  <a:pt x="499935" y="374962"/>
                </a:lnTo>
                <a:lnTo>
                  <a:pt x="547900" y="376601"/>
                </a:lnTo>
                <a:lnTo>
                  <a:pt x="596301" y="378380"/>
                </a:lnTo>
                <a:lnTo>
                  <a:pt x="645186" y="380313"/>
                </a:lnTo>
                <a:lnTo>
                  <a:pt x="694602" y="382415"/>
                </a:lnTo>
                <a:lnTo>
                  <a:pt x="744597" y="384700"/>
                </a:lnTo>
                <a:lnTo>
                  <a:pt x="795217" y="387182"/>
                </a:lnTo>
                <a:lnTo>
                  <a:pt x="846509" y="389876"/>
                </a:lnTo>
                <a:lnTo>
                  <a:pt x="898522" y="392796"/>
                </a:lnTo>
                <a:lnTo>
                  <a:pt x="951303" y="395956"/>
                </a:lnTo>
                <a:lnTo>
                  <a:pt x="1004898" y="399370"/>
                </a:lnTo>
                <a:lnTo>
                  <a:pt x="1059355" y="403053"/>
                </a:lnTo>
                <a:lnTo>
                  <a:pt x="1114721" y="407020"/>
                </a:lnTo>
                <a:lnTo>
                  <a:pt x="1171043" y="411283"/>
                </a:lnTo>
                <a:lnTo>
                  <a:pt x="1228369" y="415859"/>
                </a:lnTo>
                <a:lnTo>
                  <a:pt x="1286746" y="420760"/>
                </a:lnTo>
                <a:lnTo>
                  <a:pt x="1346221" y="426002"/>
                </a:lnTo>
                <a:lnTo>
                  <a:pt x="1406842" y="431598"/>
                </a:lnTo>
                <a:lnTo>
                  <a:pt x="1468655" y="437564"/>
                </a:lnTo>
                <a:lnTo>
                  <a:pt x="1511907" y="441651"/>
                </a:lnTo>
                <a:lnTo>
                  <a:pt x="1556200" y="445698"/>
                </a:lnTo>
                <a:lnTo>
                  <a:pt x="1601480" y="449721"/>
                </a:lnTo>
                <a:lnTo>
                  <a:pt x="1647689" y="453733"/>
                </a:lnTo>
                <a:lnTo>
                  <a:pt x="1694773" y="457747"/>
                </a:lnTo>
                <a:lnTo>
                  <a:pt x="1742675" y="461779"/>
                </a:lnTo>
                <a:lnTo>
                  <a:pt x="1791340" y="465840"/>
                </a:lnTo>
                <a:lnTo>
                  <a:pt x="1840712" y="469947"/>
                </a:lnTo>
                <a:lnTo>
                  <a:pt x="1890735" y="474111"/>
                </a:lnTo>
                <a:lnTo>
                  <a:pt x="1941353" y="478348"/>
                </a:lnTo>
                <a:lnTo>
                  <a:pt x="1992510" y="482671"/>
                </a:lnTo>
                <a:lnTo>
                  <a:pt x="2044151" y="487093"/>
                </a:lnTo>
                <a:lnTo>
                  <a:pt x="2096220" y="491630"/>
                </a:lnTo>
                <a:lnTo>
                  <a:pt x="2148661" y="496294"/>
                </a:lnTo>
                <a:lnTo>
                  <a:pt x="2201417" y="501100"/>
                </a:lnTo>
                <a:lnTo>
                  <a:pt x="2254434" y="506062"/>
                </a:lnTo>
                <a:lnTo>
                  <a:pt x="2307655" y="511193"/>
                </a:lnTo>
                <a:lnTo>
                  <a:pt x="2361025" y="516507"/>
                </a:lnTo>
                <a:lnTo>
                  <a:pt x="2414488" y="522019"/>
                </a:lnTo>
                <a:lnTo>
                  <a:pt x="2467987" y="527741"/>
                </a:lnTo>
                <a:lnTo>
                  <a:pt x="2521468" y="533689"/>
                </a:lnTo>
                <a:lnTo>
                  <a:pt x="2574874" y="539875"/>
                </a:lnTo>
                <a:lnTo>
                  <a:pt x="2628149" y="546315"/>
                </a:lnTo>
                <a:lnTo>
                  <a:pt x="2681238" y="553020"/>
                </a:lnTo>
                <a:lnTo>
                  <a:pt x="2734085" y="560007"/>
                </a:lnTo>
                <a:lnTo>
                  <a:pt x="2786634" y="567287"/>
                </a:lnTo>
                <a:lnTo>
                  <a:pt x="2838829" y="574876"/>
                </a:lnTo>
                <a:lnTo>
                  <a:pt x="2890615" y="582787"/>
                </a:lnTo>
                <a:lnTo>
                  <a:pt x="2941934" y="591035"/>
                </a:lnTo>
                <a:lnTo>
                  <a:pt x="2992733" y="599632"/>
                </a:lnTo>
                <a:lnTo>
                  <a:pt x="3042954" y="608593"/>
                </a:lnTo>
                <a:lnTo>
                  <a:pt x="3092543" y="617932"/>
                </a:lnTo>
                <a:lnTo>
                  <a:pt x="3141443" y="627662"/>
                </a:lnTo>
                <a:lnTo>
                  <a:pt x="3189598" y="637798"/>
                </a:lnTo>
                <a:lnTo>
                  <a:pt x="3236952" y="648353"/>
                </a:lnTo>
                <a:lnTo>
                  <a:pt x="3283451" y="659342"/>
                </a:lnTo>
                <a:lnTo>
                  <a:pt x="3329037" y="670777"/>
                </a:lnTo>
                <a:lnTo>
                  <a:pt x="3373655" y="682674"/>
                </a:lnTo>
                <a:lnTo>
                  <a:pt x="3426165" y="697898"/>
                </a:lnTo>
                <a:lnTo>
                  <a:pt x="3479099" y="714679"/>
                </a:lnTo>
                <a:lnTo>
                  <a:pt x="3532365" y="732901"/>
                </a:lnTo>
                <a:lnTo>
                  <a:pt x="3585874" y="752444"/>
                </a:lnTo>
                <a:lnTo>
                  <a:pt x="3639536" y="773194"/>
                </a:lnTo>
                <a:lnTo>
                  <a:pt x="3693260" y="795032"/>
                </a:lnTo>
                <a:lnTo>
                  <a:pt x="3746956" y="817840"/>
                </a:lnTo>
                <a:lnTo>
                  <a:pt x="3800534" y="841503"/>
                </a:lnTo>
                <a:lnTo>
                  <a:pt x="3853904" y="865903"/>
                </a:lnTo>
                <a:lnTo>
                  <a:pt x="3906975" y="890922"/>
                </a:lnTo>
                <a:lnTo>
                  <a:pt x="3959657" y="916443"/>
                </a:lnTo>
                <a:lnTo>
                  <a:pt x="4011860" y="942349"/>
                </a:lnTo>
                <a:lnTo>
                  <a:pt x="4063494" y="968523"/>
                </a:lnTo>
                <a:lnTo>
                  <a:pt x="4114468" y="994848"/>
                </a:lnTo>
                <a:lnTo>
                  <a:pt x="4164693" y="1021207"/>
                </a:lnTo>
                <a:lnTo>
                  <a:pt x="4214078" y="1047481"/>
                </a:lnTo>
                <a:lnTo>
                  <a:pt x="4262532" y="1073555"/>
                </a:lnTo>
                <a:lnTo>
                  <a:pt x="4309967" y="1099311"/>
                </a:lnTo>
                <a:lnTo>
                  <a:pt x="4356290" y="1124631"/>
                </a:lnTo>
                <a:lnTo>
                  <a:pt x="4401413" y="1149399"/>
                </a:lnTo>
                <a:lnTo>
                  <a:pt x="4445244" y="1173497"/>
                </a:lnTo>
                <a:lnTo>
                  <a:pt x="4487695" y="1196808"/>
                </a:lnTo>
                <a:lnTo>
                  <a:pt x="4528673" y="1219215"/>
                </a:lnTo>
                <a:lnTo>
                  <a:pt x="4568090" y="1240601"/>
                </a:lnTo>
                <a:lnTo>
                  <a:pt x="4605855" y="1260848"/>
                </a:lnTo>
                <a:lnTo>
                  <a:pt x="4641878" y="1279839"/>
                </a:lnTo>
                <a:lnTo>
                  <a:pt x="4676068" y="1297458"/>
                </a:lnTo>
                <a:lnTo>
                  <a:pt x="4738591" y="1328107"/>
                </a:lnTo>
                <a:lnTo>
                  <a:pt x="4792701" y="1351858"/>
                </a:lnTo>
                <a:lnTo>
                  <a:pt x="4869054" y="1377076"/>
                </a:lnTo>
                <a:lnTo>
                  <a:pt x="4907392" y="1384478"/>
                </a:lnTo>
                <a:lnTo>
                  <a:pt x="4932818" y="1384031"/>
                </a:lnTo>
                <a:lnTo>
                  <a:pt x="4946762" y="1376705"/>
                </a:lnTo>
                <a:lnTo>
                  <a:pt x="4950651" y="1363470"/>
                </a:lnTo>
                <a:lnTo>
                  <a:pt x="4945915" y="1345296"/>
                </a:lnTo>
                <a:lnTo>
                  <a:pt x="4916282" y="1298012"/>
                </a:lnTo>
                <a:lnTo>
                  <a:pt x="4869292" y="1242614"/>
                </a:lnTo>
                <a:lnTo>
                  <a:pt x="4842860" y="1214298"/>
                </a:lnTo>
                <a:lnTo>
                  <a:pt x="4816375" y="1186864"/>
                </a:lnTo>
                <a:lnTo>
                  <a:pt x="4769673" y="1140424"/>
                </a:lnTo>
                <a:lnTo>
                  <a:pt x="4711863" y="1086479"/>
                </a:lnTo>
                <a:lnTo>
                  <a:pt x="4678792" y="1057183"/>
                </a:lnTo>
                <a:lnTo>
                  <a:pt x="4642944" y="1026600"/>
                </a:lnTo>
                <a:lnTo>
                  <a:pt x="4604319" y="994927"/>
                </a:lnTo>
                <a:lnTo>
                  <a:pt x="4562917" y="962359"/>
                </a:lnTo>
                <a:lnTo>
                  <a:pt x="4518738" y="929094"/>
                </a:lnTo>
                <a:lnTo>
                  <a:pt x="4471782" y="895328"/>
                </a:lnTo>
                <a:lnTo>
                  <a:pt x="4422049" y="861257"/>
                </a:lnTo>
                <a:lnTo>
                  <a:pt x="4369538" y="827078"/>
                </a:lnTo>
                <a:lnTo>
                  <a:pt x="4314251" y="792987"/>
                </a:lnTo>
                <a:lnTo>
                  <a:pt x="4256187" y="759180"/>
                </a:lnTo>
                <a:lnTo>
                  <a:pt x="4195345" y="725854"/>
                </a:lnTo>
                <a:lnTo>
                  <a:pt x="4160038" y="707009"/>
                </a:lnTo>
                <a:lnTo>
                  <a:pt x="4123047" y="687494"/>
                </a:lnTo>
                <a:lnTo>
                  <a:pt x="4084476" y="667382"/>
                </a:lnTo>
                <a:lnTo>
                  <a:pt x="4044428" y="646743"/>
                </a:lnTo>
                <a:lnTo>
                  <a:pt x="4003009" y="625649"/>
                </a:lnTo>
                <a:lnTo>
                  <a:pt x="3960320" y="604174"/>
                </a:lnTo>
                <a:lnTo>
                  <a:pt x="3916467" y="582389"/>
                </a:lnTo>
                <a:lnTo>
                  <a:pt x="3871553" y="560366"/>
                </a:lnTo>
                <a:lnTo>
                  <a:pt x="3825681" y="538176"/>
                </a:lnTo>
                <a:lnTo>
                  <a:pt x="3778956" y="515893"/>
                </a:lnTo>
                <a:lnTo>
                  <a:pt x="3731481" y="493587"/>
                </a:lnTo>
                <a:lnTo>
                  <a:pt x="3683359" y="471331"/>
                </a:lnTo>
                <a:lnTo>
                  <a:pt x="3634696" y="449197"/>
                </a:lnTo>
                <a:lnTo>
                  <a:pt x="3585593" y="427258"/>
                </a:lnTo>
                <a:lnTo>
                  <a:pt x="3536156" y="405584"/>
                </a:lnTo>
                <a:lnTo>
                  <a:pt x="3486488" y="384248"/>
                </a:lnTo>
                <a:lnTo>
                  <a:pt x="3436692" y="363322"/>
                </a:lnTo>
                <a:lnTo>
                  <a:pt x="3386873" y="342878"/>
                </a:lnTo>
                <a:lnTo>
                  <a:pt x="3337134" y="322988"/>
                </a:lnTo>
                <a:lnTo>
                  <a:pt x="3287578" y="303725"/>
                </a:lnTo>
                <a:lnTo>
                  <a:pt x="3238311" y="285159"/>
                </a:lnTo>
                <a:lnTo>
                  <a:pt x="3189434" y="267363"/>
                </a:lnTo>
                <a:lnTo>
                  <a:pt x="3141053" y="250409"/>
                </a:lnTo>
                <a:lnTo>
                  <a:pt x="3093271" y="234369"/>
                </a:lnTo>
                <a:lnTo>
                  <a:pt x="3046191" y="219315"/>
                </a:lnTo>
                <a:lnTo>
                  <a:pt x="2999918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1" y="167276"/>
                </a:lnTo>
                <a:lnTo>
                  <a:pt x="2802485" y="156413"/>
                </a:lnTo>
                <a:lnTo>
                  <a:pt x="2751608" y="146604"/>
                </a:lnTo>
                <a:lnTo>
                  <a:pt x="2700694" y="137780"/>
                </a:lnTo>
                <a:lnTo>
                  <a:pt x="2649775" y="129867"/>
                </a:lnTo>
                <a:lnTo>
                  <a:pt x="2598886" y="122794"/>
                </a:lnTo>
                <a:lnTo>
                  <a:pt x="2548061" y="116489"/>
                </a:lnTo>
                <a:lnTo>
                  <a:pt x="2497333" y="110881"/>
                </a:lnTo>
                <a:lnTo>
                  <a:pt x="2446735" y="105898"/>
                </a:lnTo>
                <a:lnTo>
                  <a:pt x="2396302" y="101469"/>
                </a:lnTo>
                <a:lnTo>
                  <a:pt x="2346067" y="97521"/>
                </a:lnTo>
                <a:lnTo>
                  <a:pt x="2296063" y="93984"/>
                </a:lnTo>
                <a:lnTo>
                  <a:pt x="2246324" y="90785"/>
                </a:lnTo>
                <a:lnTo>
                  <a:pt x="2196884" y="87852"/>
                </a:lnTo>
                <a:lnTo>
                  <a:pt x="2147776" y="85115"/>
                </a:lnTo>
                <a:lnTo>
                  <a:pt x="2099034" y="82502"/>
                </a:lnTo>
                <a:lnTo>
                  <a:pt x="2050692" y="79940"/>
                </a:lnTo>
                <a:lnTo>
                  <a:pt x="2002784" y="77358"/>
                </a:lnTo>
                <a:lnTo>
                  <a:pt x="1955342" y="74685"/>
                </a:lnTo>
                <a:lnTo>
                  <a:pt x="1908400" y="71848"/>
                </a:lnTo>
                <a:lnTo>
                  <a:pt x="1861993" y="68777"/>
                </a:lnTo>
                <a:lnTo>
                  <a:pt x="1816153" y="65400"/>
                </a:lnTo>
                <a:lnTo>
                  <a:pt x="1770915" y="61644"/>
                </a:lnTo>
                <a:lnTo>
                  <a:pt x="1714703" y="56716"/>
                </a:lnTo>
                <a:lnTo>
                  <a:pt x="1659153" y="51605"/>
                </a:lnTo>
                <a:lnTo>
                  <a:pt x="1604255" y="46381"/>
                </a:lnTo>
                <a:lnTo>
                  <a:pt x="1549995" y="41114"/>
                </a:lnTo>
                <a:lnTo>
                  <a:pt x="1496362" y="35873"/>
                </a:lnTo>
                <a:lnTo>
                  <a:pt x="1443343" y="30728"/>
                </a:lnTo>
                <a:lnTo>
                  <a:pt x="1390926" y="25751"/>
                </a:lnTo>
                <a:lnTo>
                  <a:pt x="1339100" y="21010"/>
                </a:lnTo>
                <a:lnTo>
                  <a:pt x="1287851" y="16575"/>
                </a:lnTo>
                <a:lnTo>
                  <a:pt x="1237167" y="12518"/>
                </a:lnTo>
                <a:lnTo>
                  <a:pt x="1187037" y="8907"/>
                </a:lnTo>
                <a:lnTo>
                  <a:pt x="1137448" y="5812"/>
                </a:lnTo>
                <a:lnTo>
                  <a:pt x="1088387" y="3304"/>
                </a:lnTo>
                <a:lnTo>
                  <a:pt x="1039843" y="1453"/>
                </a:lnTo>
                <a:lnTo>
                  <a:pt x="991804" y="328"/>
                </a:lnTo>
                <a:lnTo>
                  <a:pt x="944257" y="0"/>
                </a:lnTo>
                <a:lnTo>
                  <a:pt x="897189" y="538"/>
                </a:lnTo>
                <a:lnTo>
                  <a:pt x="850589" y="2013"/>
                </a:lnTo>
                <a:lnTo>
                  <a:pt x="804445" y="4494"/>
                </a:lnTo>
                <a:lnTo>
                  <a:pt x="748891" y="8945"/>
                </a:lnTo>
                <a:lnTo>
                  <a:pt x="691658" y="15041"/>
                </a:lnTo>
                <a:lnTo>
                  <a:pt x="633302" y="22610"/>
                </a:lnTo>
                <a:lnTo>
                  <a:pt x="574377" y="31481"/>
                </a:lnTo>
                <a:lnTo>
                  <a:pt x="515437" y="41484"/>
                </a:lnTo>
                <a:lnTo>
                  <a:pt x="457036" y="52446"/>
                </a:lnTo>
                <a:lnTo>
                  <a:pt x="399729" y="64197"/>
                </a:lnTo>
                <a:lnTo>
                  <a:pt x="344070" y="76566"/>
                </a:lnTo>
                <a:lnTo>
                  <a:pt x="290614" y="89382"/>
                </a:lnTo>
                <a:lnTo>
                  <a:pt x="239915" y="102472"/>
                </a:lnTo>
                <a:lnTo>
                  <a:pt x="192528" y="115667"/>
                </a:lnTo>
                <a:lnTo>
                  <a:pt x="149006" y="128795"/>
                </a:lnTo>
                <a:lnTo>
                  <a:pt x="109905" y="141685"/>
                </a:lnTo>
                <a:lnTo>
                  <a:pt x="47180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217507" y="359538"/>
                </a:lnTo>
                <a:lnTo>
                  <a:pt x="250408" y="353109"/>
                </a:lnTo>
                <a:lnTo>
                  <a:pt x="275212" y="341917"/>
                </a:lnTo>
                <a:lnTo>
                  <a:pt x="285015" y="335964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0509" y="1470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6324" y="146489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91477" y="353175"/>
                </a:moveTo>
                <a:lnTo>
                  <a:pt x="126265" y="365174"/>
                </a:lnTo>
                <a:lnTo>
                  <a:pt x="744597" y="385176"/>
                </a:lnTo>
                <a:lnTo>
                  <a:pt x="1004898" y="399620"/>
                </a:lnTo>
                <a:lnTo>
                  <a:pt x="1228369" y="415935"/>
                </a:lnTo>
                <a:lnTo>
                  <a:pt x="2414964" y="522019"/>
                </a:lnTo>
                <a:lnTo>
                  <a:pt x="2628700" y="546315"/>
                </a:lnTo>
                <a:lnTo>
                  <a:pt x="2787197" y="567287"/>
                </a:lnTo>
                <a:lnTo>
                  <a:pt x="2891159" y="582787"/>
                </a:lnTo>
                <a:lnTo>
                  <a:pt x="2993233" y="599632"/>
                </a:lnTo>
                <a:lnTo>
                  <a:pt x="3092970" y="617932"/>
                </a:lnTo>
                <a:lnTo>
                  <a:pt x="3141821" y="627662"/>
                </a:lnTo>
                <a:lnTo>
                  <a:pt x="3189919" y="637798"/>
                </a:lnTo>
                <a:lnTo>
                  <a:pt x="3237207" y="648353"/>
                </a:lnTo>
                <a:lnTo>
                  <a:pt x="3283631" y="659342"/>
                </a:lnTo>
                <a:lnTo>
                  <a:pt x="3329132" y="670777"/>
                </a:lnTo>
                <a:lnTo>
                  <a:pt x="3373655" y="682674"/>
                </a:lnTo>
                <a:lnTo>
                  <a:pt x="3426165" y="697902"/>
                </a:lnTo>
                <a:lnTo>
                  <a:pt x="3479099" y="714693"/>
                </a:lnTo>
                <a:lnTo>
                  <a:pt x="3532365" y="732931"/>
                </a:lnTo>
                <a:lnTo>
                  <a:pt x="3585874" y="752497"/>
                </a:lnTo>
                <a:lnTo>
                  <a:pt x="3639536" y="773272"/>
                </a:lnTo>
                <a:lnTo>
                  <a:pt x="3693260" y="795140"/>
                </a:lnTo>
                <a:lnTo>
                  <a:pt x="3746956" y="817983"/>
                </a:lnTo>
                <a:lnTo>
                  <a:pt x="3800534" y="841682"/>
                </a:lnTo>
                <a:lnTo>
                  <a:pt x="3853904" y="866119"/>
                </a:lnTo>
                <a:lnTo>
                  <a:pt x="3906975" y="891177"/>
                </a:lnTo>
                <a:lnTo>
                  <a:pt x="3959657" y="916738"/>
                </a:lnTo>
                <a:lnTo>
                  <a:pt x="4011860" y="942684"/>
                </a:lnTo>
                <a:lnTo>
                  <a:pt x="4114468" y="995258"/>
                </a:lnTo>
                <a:lnTo>
                  <a:pt x="4214078" y="1047958"/>
                </a:lnTo>
                <a:lnTo>
                  <a:pt x="4568090" y="1241137"/>
                </a:lnTo>
                <a:lnTo>
                  <a:pt x="4641878" y="1280311"/>
                </a:lnTo>
                <a:lnTo>
                  <a:pt x="4676068" y="1297882"/>
                </a:lnTo>
                <a:lnTo>
                  <a:pt x="4738591" y="1328400"/>
                </a:lnTo>
                <a:lnTo>
                  <a:pt x="4792701" y="1351970"/>
                </a:lnTo>
                <a:lnTo>
                  <a:pt x="4869054" y="1377076"/>
                </a:lnTo>
                <a:lnTo>
                  <a:pt x="4907392" y="1384484"/>
                </a:lnTo>
                <a:lnTo>
                  <a:pt x="4932818" y="1384051"/>
                </a:lnTo>
                <a:lnTo>
                  <a:pt x="4946762" y="1376752"/>
                </a:lnTo>
                <a:lnTo>
                  <a:pt x="4950651" y="1363562"/>
                </a:lnTo>
                <a:lnTo>
                  <a:pt x="4945915" y="1345455"/>
                </a:lnTo>
                <a:lnTo>
                  <a:pt x="4916282" y="1298389"/>
                </a:lnTo>
                <a:lnTo>
                  <a:pt x="4869292" y="1243349"/>
                </a:lnTo>
                <a:lnTo>
                  <a:pt x="4842860" y="1215276"/>
                </a:lnTo>
                <a:lnTo>
                  <a:pt x="4794413" y="1165728"/>
                </a:lnTo>
                <a:lnTo>
                  <a:pt x="4742167" y="1115063"/>
                </a:lnTo>
                <a:lnTo>
                  <a:pt x="4711887" y="1087178"/>
                </a:lnTo>
                <a:lnTo>
                  <a:pt x="4678839" y="1057841"/>
                </a:lnTo>
                <a:lnTo>
                  <a:pt x="4643025" y="1027240"/>
                </a:lnTo>
                <a:lnTo>
                  <a:pt x="4604448" y="995562"/>
                </a:lnTo>
                <a:lnTo>
                  <a:pt x="4563110" y="962994"/>
                </a:lnTo>
                <a:lnTo>
                  <a:pt x="4519012" y="929724"/>
                </a:lnTo>
                <a:lnTo>
                  <a:pt x="4472158" y="895940"/>
                </a:lnTo>
                <a:lnTo>
                  <a:pt x="4422550" y="861828"/>
                </a:lnTo>
                <a:lnTo>
                  <a:pt x="4370189" y="827576"/>
                </a:lnTo>
                <a:lnTo>
                  <a:pt x="4315078" y="793371"/>
                </a:lnTo>
                <a:lnTo>
                  <a:pt x="4257219" y="759401"/>
                </a:lnTo>
                <a:lnTo>
                  <a:pt x="4196615" y="725854"/>
                </a:lnTo>
                <a:lnTo>
                  <a:pt x="4085409" y="667382"/>
                </a:lnTo>
                <a:lnTo>
                  <a:pt x="3961064" y="604174"/>
                </a:lnTo>
                <a:lnTo>
                  <a:pt x="3826340" y="538176"/>
                </a:lnTo>
                <a:lnTo>
                  <a:pt x="3732120" y="493587"/>
                </a:lnTo>
                <a:lnTo>
                  <a:pt x="3635331" y="449197"/>
                </a:lnTo>
                <a:lnTo>
                  <a:pt x="3536790" y="405584"/>
                </a:lnTo>
                <a:lnTo>
                  <a:pt x="3437316" y="363322"/>
                </a:lnTo>
                <a:lnTo>
                  <a:pt x="3428093" y="359538"/>
                </a:lnTo>
                <a:lnTo>
                  <a:pt x="217507" y="359538"/>
                </a:lnTo>
                <a:lnTo>
                  <a:pt x="191477" y="353175"/>
                </a:lnTo>
                <a:close/>
              </a:path>
              <a:path w="4951095" h="1384935">
                <a:moveTo>
                  <a:pt x="3370186" y="335964"/>
                </a:moveTo>
                <a:lnTo>
                  <a:pt x="285015" y="335964"/>
                </a:lnTo>
                <a:lnTo>
                  <a:pt x="275212" y="341917"/>
                </a:lnTo>
                <a:lnTo>
                  <a:pt x="250408" y="353109"/>
                </a:lnTo>
                <a:lnTo>
                  <a:pt x="217507" y="359538"/>
                </a:lnTo>
                <a:lnTo>
                  <a:pt x="3428093" y="359538"/>
                </a:lnTo>
                <a:lnTo>
                  <a:pt x="3387484" y="342878"/>
                </a:lnTo>
                <a:lnTo>
                  <a:pt x="3370186" y="335964"/>
                </a:lnTo>
                <a:close/>
              </a:path>
              <a:path w="4951095" h="1384935">
                <a:moveTo>
                  <a:pt x="944262" y="0"/>
                </a:moveTo>
                <a:lnTo>
                  <a:pt x="897191" y="538"/>
                </a:lnTo>
                <a:lnTo>
                  <a:pt x="850590" y="2013"/>
                </a:lnTo>
                <a:lnTo>
                  <a:pt x="804445" y="4494"/>
                </a:lnTo>
                <a:lnTo>
                  <a:pt x="748905" y="8945"/>
                </a:lnTo>
                <a:lnTo>
                  <a:pt x="691710" y="15041"/>
                </a:lnTo>
                <a:lnTo>
                  <a:pt x="633411" y="22610"/>
                </a:lnTo>
                <a:lnTo>
                  <a:pt x="574555" y="31481"/>
                </a:lnTo>
                <a:lnTo>
                  <a:pt x="515692" y="41484"/>
                </a:lnTo>
                <a:lnTo>
                  <a:pt x="457371" y="52446"/>
                </a:lnTo>
                <a:lnTo>
                  <a:pt x="400139" y="64197"/>
                </a:lnTo>
                <a:lnTo>
                  <a:pt x="344547" y="76566"/>
                </a:lnTo>
                <a:lnTo>
                  <a:pt x="291142" y="89382"/>
                </a:lnTo>
                <a:lnTo>
                  <a:pt x="240474" y="102472"/>
                </a:lnTo>
                <a:lnTo>
                  <a:pt x="193091" y="115667"/>
                </a:lnTo>
                <a:lnTo>
                  <a:pt x="149542" y="128795"/>
                </a:lnTo>
                <a:lnTo>
                  <a:pt x="110376" y="141685"/>
                </a:lnTo>
                <a:lnTo>
                  <a:pt x="47389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191477" y="353175"/>
                </a:lnTo>
                <a:lnTo>
                  <a:pt x="285015" y="335964"/>
                </a:lnTo>
                <a:lnTo>
                  <a:pt x="3370186" y="335964"/>
                </a:lnTo>
                <a:lnTo>
                  <a:pt x="3288142" y="303725"/>
                </a:lnTo>
                <a:lnTo>
                  <a:pt x="3238837" y="285159"/>
                </a:lnTo>
                <a:lnTo>
                  <a:pt x="3189911" y="267363"/>
                </a:lnTo>
                <a:lnTo>
                  <a:pt x="3141467" y="250409"/>
                </a:lnTo>
                <a:lnTo>
                  <a:pt x="3093607" y="234369"/>
                </a:lnTo>
                <a:lnTo>
                  <a:pt x="3046434" y="219315"/>
                </a:lnTo>
                <a:lnTo>
                  <a:pt x="3000049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2" y="167276"/>
                </a:lnTo>
                <a:lnTo>
                  <a:pt x="2802488" y="156413"/>
                </a:lnTo>
                <a:lnTo>
                  <a:pt x="2751614" y="146604"/>
                </a:lnTo>
                <a:lnTo>
                  <a:pt x="2700705" y="137780"/>
                </a:lnTo>
                <a:lnTo>
                  <a:pt x="2649795" y="129867"/>
                </a:lnTo>
                <a:lnTo>
                  <a:pt x="2598918" y="122794"/>
                </a:lnTo>
                <a:lnTo>
                  <a:pt x="2548108" y="116489"/>
                </a:lnTo>
                <a:lnTo>
                  <a:pt x="2497400" y="110881"/>
                </a:lnTo>
                <a:lnTo>
                  <a:pt x="2446827" y="105898"/>
                </a:lnTo>
                <a:lnTo>
                  <a:pt x="2346225" y="97521"/>
                </a:lnTo>
                <a:lnTo>
                  <a:pt x="1862971" y="68777"/>
                </a:lnTo>
                <a:lnTo>
                  <a:pt x="1660063" y="51605"/>
                </a:lnTo>
                <a:lnTo>
                  <a:pt x="1288036" y="16575"/>
                </a:lnTo>
                <a:lnTo>
                  <a:pt x="1187132" y="8907"/>
                </a:lnTo>
                <a:lnTo>
                  <a:pt x="1137511" y="5812"/>
                </a:lnTo>
                <a:lnTo>
                  <a:pt x="1088427" y="3304"/>
                </a:lnTo>
                <a:lnTo>
                  <a:pt x="1039867" y="1453"/>
                </a:lnTo>
                <a:lnTo>
                  <a:pt x="991816" y="328"/>
                </a:lnTo>
                <a:lnTo>
                  <a:pt x="944262" y="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6324" y="1464895"/>
            <a:ext cx="4951095" cy="1384935"/>
          </a:xfrm>
          <a:custGeom>
            <a:avLst/>
            <a:gdLst/>
            <a:ahLst/>
            <a:cxnLst/>
            <a:rect l="l" t="t" r="r" b="b"/>
            <a:pathLst>
              <a:path w="4951095" h="1384935">
                <a:moveTo>
                  <a:pt x="126265" y="365174"/>
                </a:moveTo>
                <a:lnTo>
                  <a:pt x="172438" y="366343"/>
                </a:lnTo>
                <a:lnTo>
                  <a:pt x="218670" y="367517"/>
                </a:lnTo>
                <a:lnTo>
                  <a:pt x="265008" y="368710"/>
                </a:lnTo>
                <a:lnTo>
                  <a:pt x="311498" y="369939"/>
                </a:lnTo>
                <a:lnTo>
                  <a:pt x="358189" y="371220"/>
                </a:lnTo>
                <a:lnTo>
                  <a:pt x="405127" y="372567"/>
                </a:lnTo>
                <a:lnTo>
                  <a:pt x="452360" y="373996"/>
                </a:lnTo>
                <a:lnTo>
                  <a:pt x="499935" y="375523"/>
                </a:lnTo>
                <a:lnTo>
                  <a:pt x="547900" y="377164"/>
                </a:lnTo>
                <a:lnTo>
                  <a:pt x="596301" y="378935"/>
                </a:lnTo>
                <a:lnTo>
                  <a:pt x="645186" y="380850"/>
                </a:lnTo>
                <a:lnTo>
                  <a:pt x="694602" y="382925"/>
                </a:lnTo>
                <a:lnTo>
                  <a:pt x="744597" y="385176"/>
                </a:lnTo>
                <a:lnTo>
                  <a:pt x="795217" y="387619"/>
                </a:lnTo>
                <a:lnTo>
                  <a:pt x="846509" y="390270"/>
                </a:lnTo>
                <a:lnTo>
                  <a:pt x="898522" y="393143"/>
                </a:lnTo>
                <a:lnTo>
                  <a:pt x="951303" y="396254"/>
                </a:lnTo>
                <a:lnTo>
                  <a:pt x="1004898" y="399620"/>
                </a:lnTo>
                <a:lnTo>
                  <a:pt x="1059355" y="403255"/>
                </a:lnTo>
                <a:lnTo>
                  <a:pt x="1114721" y="407176"/>
                </a:lnTo>
                <a:lnTo>
                  <a:pt x="1171043" y="411397"/>
                </a:lnTo>
                <a:lnTo>
                  <a:pt x="1228369" y="415935"/>
                </a:lnTo>
                <a:lnTo>
                  <a:pt x="1286746" y="420805"/>
                </a:lnTo>
                <a:lnTo>
                  <a:pt x="1346221" y="426023"/>
                </a:lnTo>
                <a:lnTo>
                  <a:pt x="1406842" y="431604"/>
                </a:lnTo>
                <a:lnTo>
                  <a:pt x="1468655" y="437564"/>
                </a:lnTo>
                <a:lnTo>
                  <a:pt x="1511909" y="441651"/>
                </a:lnTo>
                <a:lnTo>
                  <a:pt x="1556210" y="445698"/>
                </a:lnTo>
                <a:lnTo>
                  <a:pt x="1601502" y="449721"/>
                </a:lnTo>
                <a:lnTo>
                  <a:pt x="1647727" y="453733"/>
                </a:lnTo>
                <a:lnTo>
                  <a:pt x="1694830" y="457747"/>
                </a:lnTo>
                <a:lnTo>
                  <a:pt x="1742755" y="461779"/>
                </a:lnTo>
                <a:lnTo>
                  <a:pt x="1791446" y="465840"/>
                </a:lnTo>
                <a:lnTo>
                  <a:pt x="1840845" y="469947"/>
                </a:lnTo>
                <a:lnTo>
                  <a:pt x="1890898" y="474111"/>
                </a:lnTo>
                <a:lnTo>
                  <a:pt x="1941547" y="478348"/>
                </a:lnTo>
                <a:lnTo>
                  <a:pt x="1992737" y="482671"/>
                </a:lnTo>
                <a:lnTo>
                  <a:pt x="2044411" y="487093"/>
                </a:lnTo>
                <a:lnTo>
                  <a:pt x="2096513" y="491630"/>
                </a:lnTo>
                <a:lnTo>
                  <a:pt x="2148987" y="496294"/>
                </a:lnTo>
                <a:lnTo>
                  <a:pt x="2201777" y="501100"/>
                </a:lnTo>
                <a:lnTo>
                  <a:pt x="2254825" y="506062"/>
                </a:lnTo>
                <a:lnTo>
                  <a:pt x="2308077" y="511193"/>
                </a:lnTo>
                <a:lnTo>
                  <a:pt x="2361475" y="516507"/>
                </a:lnTo>
                <a:lnTo>
                  <a:pt x="2414964" y="522019"/>
                </a:lnTo>
                <a:lnTo>
                  <a:pt x="2468487" y="527741"/>
                </a:lnTo>
                <a:lnTo>
                  <a:pt x="2521989" y="533689"/>
                </a:lnTo>
                <a:lnTo>
                  <a:pt x="2575412" y="539875"/>
                </a:lnTo>
                <a:lnTo>
                  <a:pt x="2628700" y="546315"/>
                </a:lnTo>
                <a:lnTo>
                  <a:pt x="2681798" y="553020"/>
                </a:lnTo>
                <a:lnTo>
                  <a:pt x="2734649" y="560007"/>
                </a:lnTo>
                <a:lnTo>
                  <a:pt x="2787197" y="567287"/>
                </a:lnTo>
                <a:lnTo>
                  <a:pt x="2839386" y="574876"/>
                </a:lnTo>
                <a:lnTo>
                  <a:pt x="2891159" y="582787"/>
                </a:lnTo>
                <a:lnTo>
                  <a:pt x="2942460" y="591035"/>
                </a:lnTo>
                <a:lnTo>
                  <a:pt x="2993233" y="599632"/>
                </a:lnTo>
                <a:lnTo>
                  <a:pt x="3043422" y="608593"/>
                </a:lnTo>
                <a:lnTo>
                  <a:pt x="3092970" y="617932"/>
                </a:lnTo>
                <a:lnTo>
                  <a:pt x="3141821" y="627662"/>
                </a:lnTo>
                <a:lnTo>
                  <a:pt x="3189919" y="637798"/>
                </a:lnTo>
                <a:lnTo>
                  <a:pt x="3237207" y="648353"/>
                </a:lnTo>
                <a:lnTo>
                  <a:pt x="3283631" y="659342"/>
                </a:lnTo>
                <a:lnTo>
                  <a:pt x="3329132" y="670777"/>
                </a:lnTo>
                <a:lnTo>
                  <a:pt x="3373655" y="682674"/>
                </a:lnTo>
                <a:lnTo>
                  <a:pt x="3426165" y="697902"/>
                </a:lnTo>
                <a:lnTo>
                  <a:pt x="3479099" y="714693"/>
                </a:lnTo>
                <a:lnTo>
                  <a:pt x="3532365" y="732931"/>
                </a:lnTo>
                <a:lnTo>
                  <a:pt x="3585874" y="752497"/>
                </a:lnTo>
                <a:lnTo>
                  <a:pt x="3639536" y="773272"/>
                </a:lnTo>
                <a:lnTo>
                  <a:pt x="3693260" y="795140"/>
                </a:lnTo>
                <a:lnTo>
                  <a:pt x="3746956" y="817983"/>
                </a:lnTo>
                <a:lnTo>
                  <a:pt x="3800534" y="841682"/>
                </a:lnTo>
                <a:lnTo>
                  <a:pt x="3853904" y="866119"/>
                </a:lnTo>
                <a:lnTo>
                  <a:pt x="3906975" y="891177"/>
                </a:lnTo>
                <a:lnTo>
                  <a:pt x="3959657" y="916738"/>
                </a:lnTo>
                <a:lnTo>
                  <a:pt x="4011860" y="942684"/>
                </a:lnTo>
                <a:lnTo>
                  <a:pt x="4063494" y="968897"/>
                </a:lnTo>
                <a:lnTo>
                  <a:pt x="4114468" y="995258"/>
                </a:lnTo>
                <a:lnTo>
                  <a:pt x="4164693" y="1021651"/>
                </a:lnTo>
                <a:lnTo>
                  <a:pt x="4214078" y="1047958"/>
                </a:lnTo>
                <a:lnTo>
                  <a:pt x="4262532" y="1074059"/>
                </a:lnTo>
                <a:lnTo>
                  <a:pt x="4309967" y="1099838"/>
                </a:lnTo>
                <a:lnTo>
                  <a:pt x="4356290" y="1125177"/>
                </a:lnTo>
                <a:lnTo>
                  <a:pt x="4401413" y="1149957"/>
                </a:lnTo>
                <a:lnTo>
                  <a:pt x="4445244" y="1174061"/>
                </a:lnTo>
                <a:lnTo>
                  <a:pt x="4487695" y="1197371"/>
                </a:lnTo>
                <a:lnTo>
                  <a:pt x="4528673" y="1219769"/>
                </a:lnTo>
                <a:lnTo>
                  <a:pt x="4568090" y="1241137"/>
                </a:lnTo>
                <a:lnTo>
                  <a:pt x="4605855" y="1261357"/>
                </a:lnTo>
                <a:lnTo>
                  <a:pt x="4641878" y="1280311"/>
                </a:lnTo>
                <a:lnTo>
                  <a:pt x="4676068" y="1297882"/>
                </a:lnTo>
                <a:lnTo>
                  <a:pt x="4738591" y="1328400"/>
                </a:lnTo>
                <a:lnTo>
                  <a:pt x="4792701" y="1351970"/>
                </a:lnTo>
                <a:lnTo>
                  <a:pt x="4869054" y="1377076"/>
                </a:lnTo>
                <a:lnTo>
                  <a:pt x="4907392" y="1384484"/>
                </a:lnTo>
                <a:lnTo>
                  <a:pt x="4932818" y="1384051"/>
                </a:lnTo>
                <a:lnTo>
                  <a:pt x="4946762" y="1376752"/>
                </a:lnTo>
                <a:lnTo>
                  <a:pt x="4950651" y="1363562"/>
                </a:lnTo>
                <a:lnTo>
                  <a:pt x="4945915" y="1345455"/>
                </a:lnTo>
                <a:lnTo>
                  <a:pt x="4916282" y="1298389"/>
                </a:lnTo>
                <a:lnTo>
                  <a:pt x="4869292" y="1243349"/>
                </a:lnTo>
                <a:lnTo>
                  <a:pt x="4842860" y="1215276"/>
                </a:lnTo>
                <a:lnTo>
                  <a:pt x="4794413" y="1165728"/>
                </a:lnTo>
                <a:lnTo>
                  <a:pt x="4742167" y="1115063"/>
                </a:lnTo>
                <a:lnTo>
                  <a:pt x="4711887" y="1087178"/>
                </a:lnTo>
                <a:lnTo>
                  <a:pt x="4678839" y="1057841"/>
                </a:lnTo>
                <a:lnTo>
                  <a:pt x="4643025" y="1027240"/>
                </a:lnTo>
                <a:lnTo>
                  <a:pt x="4604448" y="995562"/>
                </a:lnTo>
                <a:lnTo>
                  <a:pt x="4563110" y="962994"/>
                </a:lnTo>
                <a:lnTo>
                  <a:pt x="4519012" y="929724"/>
                </a:lnTo>
                <a:lnTo>
                  <a:pt x="4472158" y="895940"/>
                </a:lnTo>
                <a:lnTo>
                  <a:pt x="4422550" y="861828"/>
                </a:lnTo>
                <a:lnTo>
                  <a:pt x="4370189" y="827576"/>
                </a:lnTo>
                <a:lnTo>
                  <a:pt x="4315078" y="793371"/>
                </a:lnTo>
                <a:lnTo>
                  <a:pt x="4257219" y="759401"/>
                </a:lnTo>
                <a:lnTo>
                  <a:pt x="4196615" y="725854"/>
                </a:lnTo>
                <a:lnTo>
                  <a:pt x="4161177" y="707009"/>
                </a:lnTo>
                <a:lnTo>
                  <a:pt x="4124074" y="687494"/>
                </a:lnTo>
                <a:lnTo>
                  <a:pt x="4085409" y="667382"/>
                </a:lnTo>
                <a:lnTo>
                  <a:pt x="4045285" y="646743"/>
                </a:lnTo>
                <a:lnTo>
                  <a:pt x="4003802" y="625649"/>
                </a:lnTo>
                <a:lnTo>
                  <a:pt x="3961064" y="604174"/>
                </a:lnTo>
                <a:lnTo>
                  <a:pt x="3917173" y="582389"/>
                </a:lnTo>
                <a:lnTo>
                  <a:pt x="3872231" y="560366"/>
                </a:lnTo>
                <a:lnTo>
                  <a:pt x="3826340" y="538176"/>
                </a:lnTo>
                <a:lnTo>
                  <a:pt x="3779602" y="515893"/>
                </a:lnTo>
                <a:lnTo>
                  <a:pt x="3732120" y="493587"/>
                </a:lnTo>
                <a:lnTo>
                  <a:pt x="3683995" y="471331"/>
                </a:lnTo>
                <a:lnTo>
                  <a:pt x="3635331" y="449197"/>
                </a:lnTo>
                <a:lnTo>
                  <a:pt x="3586228" y="427258"/>
                </a:lnTo>
                <a:lnTo>
                  <a:pt x="3536790" y="405584"/>
                </a:lnTo>
                <a:lnTo>
                  <a:pt x="3487119" y="384248"/>
                </a:lnTo>
                <a:lnTo>
                  <a:pt x="3437316" y="363322"/>
                </a:lnTo>
                <a:lnTo>
                  <a:pt x="3387484" y="342878"/>
                </a:lnTo>
                <a:lnTo>
                  <a:pt x="3337726" y="322988"/>
                </a:lnTo>
                <a:lnTo>
                  <a:pt x="3288142" y="303725"/>
                </a:lnTo>
                <a:lnTo>
                  <a:pt x="3238837" y="285159"/>
                </a:lnTo>
                <a:lnTo>
                  <a:pt x="3189911" y="267363"/>
                </a:lnTo>
                <a:lnTo>
                  <a:pt x="3141467" y="250409"/>
                </a:lnTo>
                <a:lnTo>
                  <a:pt x="3093607" y="234369"/>
                </a:lnTo>
                <a:lnTo>
                  <a:pt x="3046434" y="219315"/>
                </a:lnTo>
                <a:lnTo>
                  <a:pt x="3000049" y="205320"/>
                </a:lnTo>
                <a:lnTo>
                  <a:pt x="2954555" y="192454"/>
                </a:lnTo>
                <a:lnTo>
                  <a:pt x="2903992" y="179266"/>
                </a:lnTo>
                <a:lnTo>
                  <a:pt x="2853292" y="167276"/>
                </a:lnTo>
                <a:lnTo>
                  <a:pt x="2802488" y="156413"/>
                </a:lnTo>
                <a:lnTo>
                  <a:pt x="2751614" y="146604"/>
                </a:lnTo>
                <a:lnTo>
                  <a:pt x="2700705" y="137780"/>
                </a:lnTo>
                <a:lnTo>
                  <a:pt x="2649795" y="129867"/>
                </a:lnTo>
                <a:lnTo>
                  <a:pt x="2598918" y="122794"/>
                </a:lnTo>
                <a:lnTo>
                  <a:pt x="2548108" y="116489"/>
                </a:lnTo>
                <a:lnTo>
                  <a:pt x="2497400" y="110881"/>
                </a:lnTo>
                <a:lnTo>
                  <a:pt x="2446827" y="105898"/>
                </a:lnTo>
                <a:lnTo>
                  <a:pt x="2396424" y="101469"/>
                </a:lnTo>
                <a:lnTo>
                  <a:pt x="2346225" y="97521"/>
                </a:lnTo>
                <a:lnTo>
                  <a:pt x="2296264" y="93984"/>
                </a:lnTo>
                <a:lnTo>
                  <a:pt x="2246576" y="90785"/>
                </a:lnTo>
                <a:lnTo>
                  <a:pt x="2197194" y="87852"/>
                </a:lnTo>
                <a:lnTo>
                  <a:pt x="2148152" y="85115"/>
                </a:lnTo>
                <a:lnTo>
                  <a:pt x="2099486" y="82502"/>
                </a:lnTo>
                <a:lnTo>
                  <a:pt x="2051228" y="79940"/>
                </a:lnTo>
                <a:lnTo>
                  <a:pt x="2003414" y="77358"/>
                </a:lnTo>
                <a:lnTo>
                  <a:pt x="1956077" y="74685"/>
                </a:lnTo>
                <a:lnTo>
                  <a:pt x="1909251" y="71848"/>
                </a:lnTo>
                <a:lnTo>
                  <a:pt x="1862971" y="68777"/>
                </a:lnTo>
                <a:lnTo>
                  <a:pt x="1817271" y="65400"/>
                </a:lnTo>
                <a:lnTo>
                  <a:pt x="1772185" y="61644"/>
                </a:lnTo>
                <a:lnTo>
                  <a:pt x="1715782" y="56716"/>
                </a:lnTo>
                <a:lnTo>
                  <a:pt x="1660063" y="51605"/>
                </a:lnTo>
                <a:lnTo>
                  <a:pt x="1605013" y="46381"/>
                </a:lnTo>
                <a:lnTo>
                  <a:pt x="1550620" y="41114"/>
                </a:lnTo>
                <a:lnTo>
                  <a:pt x="1496870" y="35873"/>
                </a:lnTo>
                <a:lnTo>
                  <a:pt x="1443750" y="30728"/>
                </a:lnTo>
                <a:lnTo>
                  <a:pt x="1391246" y="25751"/>
                </a:lnTo>
                <a:lnTo>
                  <a:pt x="1339346" y="21010"/>
                </a:lnTo>
                <a:lnTo>
                  <a:pt x="1288036" y="16575"/>
                </a:lnTo>
                <a:lnTo>
                  <a:pt x="1237302" y="12518"/>
                </a:lnTo>
                <a:lnTo>
                  <a:pt x="1187132" y="8907"/>
                </a:lnTo>
                <a:lnTo>
                  <a:pt x="1137511" y="5812"/>
                </a:lnTo>
                <a:lnTo>
                  <a:pt x="1088427" y="3304"/>
                </a:lnTo>
                <a:lnTo>
                  <a:pt x="1039867" y="1453"/>
                </a:lnTo>
                <a:lnTo>
                  <a:pt x="991816" y="328"/>
                </a:lnTo>
                <a:lnTo>
                  <a:pt x="944262" y="0"/>
                </a:lnTo>
                <a:lnTo>
                  <a:pt x="897191" y="538"/>
                </a:lnTo>
                <a:lnTo>
                  <a:pt x="850590" y="2013"/>
                </a:lnTo>
                <a:lnTo>
                  <a:pt x="804445" y="4494"/>
                </a:lnTo>
                <a:lnTo>
                  <a:pt x="748905" y="8945"/>
                </a:lnTo>
                <a:lnTo>
                  <a:pt x="691710" y="15041"/>
                </a:lnTo>
                <a:lnTo>
                  <a:pt x="633411" y="22610"/>
                </a:lnTo>
                <a:lnTo>
                  <a:pt x="574555" y="31481"/>
                </a:lnTo>
                <a:lnTo>
                  <a:pt x="515692" y="41484"/>
                </a:lnTo>
                <a:lnTo>
                  <a:pt x="457371" y="52446"/>
                </a:lnTo>
                <a:lnTo>
                  <a:pt x="400139" y="64197"/>
                </a:lnTo>
                <a:lnTo>
                  <a:pt x="344547" y="76566"/>
                </a:lnTo>
                <a:lnTo>
                  <a:pt x="291142" y="89382"/>
                </a:lnTo>
                <a:lnTo>
                  <a:pt x="240474" y="102472"/>
                </a:lnTo>
                <a:lnTo>
                  <a:pt x="193091" y="115667"/>
                </a:lnTo>
                <a:lnTo>
                  <a:pt x="149542" y="128795"/>
                </a:lnTo>
                <a:lnTo>
                  <a:pt x="110376" y="141685"/>
                </a:lnTo>
                <a:lnTo>
                  <a:pt x="47389" y="166065"/>
                </a:lnTo>
                <a:lnTo>
                  <a:pt x="181" y="200369"/>
                </a:lnTo>
                <a:lnTo>
                  <a:pt x="0" y="225295"/>
                </a:lnTo>
                <a:lnTo>
                  <a:pt x="18303" y="250906"/>
                </a:lnTo>
                <a:lnTo>
                  <a:pt x="49272" y="276115"/>
                </a:lnTo>
                <a:lnTo>
                  <a:pt x="87086" y="299836"/>
                </a:lnTo>
                <a:lnTo>
                  <a:pt x="125928" y="320982"/>
                </a:lnTo>
                <a:lnTo>
                  <a:pt x="159977" y="338467"/>
                </a:lnTo>
                <a:lnTo>
                  <a:pt x="183415" y="351204"/>
                </a:lnTo>
                <a:lnTo>
                  <a:pt x="217507" y="359538"/>
                </a:lnTo>
                <a:lnTo>
                  <a:pt x="250408" y="353109"/>
                </a:lnTo>
                <a:lnTo>
                  <a:pt x="275212" y="341917"/>
                </a:lnTo>
                <a:lnTo>
                  <a:pt x="285015" y="335964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8120" y="1450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54979" y="1593850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Inguinal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0370" y="1718310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85322" y="245658"/>
                </a:lnTo>
                <a:lnTo>
                  <a:pt x="136720" y="392874"/>
                </a:lnTo>
                <a:lnTo>
                  <a:pt x="171136" y="490879"/>
                </a:lnTo>
                <a:lnTo>
                  <a:pt x="205710" y="588735"/>
                </a:lnTo>
                <a:lnTo>
                  <a:pt x="223065" y="637597"/>
                </a:lnTo>
                <a:lnTo>
                  <a:pt x="240472" y="686411"/>
                </a:lnTo>
                <a:lnTo>
                  <a:pt x="257934" y="735172"/>
                </a:lnTo>
                <a:lnTo>
                  <a:pt x="275454" y="783876"/>
                </a:lnTo>
                <a:lnTo>
                  <a:pt x="293038" y="832519"/>
                </a:lnTo>
                <a:lnTo>
                  <a:pt x="310689" y="881097"/>
                </a:lnTo>
                <a:lnTo>
                  <a:pt x="328410" y="929607"/>
                </a:lnTo>
                <a:lnTo>
                  <a:pt x="346206" y="978044"/>
                </a:lnTo>
                <a:lnTo>
                  <a:pt x="364081" y="1026405"/>
                </a:lnTo>
                <a:lnTo>
                  <a:pt x="382038" y="1074686"/>
                </a:lnTo>
                <a:lnTo>
                  <a:pt x="400082" y="1122882"/>
                </a:lnTo>
                <a:lnTo>
                  <a:pt x="418216" y="1170990"/>
                </a:lnTo>
                <a:lnTo>
                  <a:pt x="436445" y="1219005"/>
                </a:lnTo>
                <a:lnTo>
                  <a:pt x="454772" y="1266925"/>
                </a:lnTo>
                <a:lnTo>
                  <a:pt x="473201" y="1314744"/>
                </a:lnTo>
                <a:lnTo>
                  <a:pt x="491736" y="1362460"/>
                </a:lnTo>
                <a:lnTo>
                  <a:pt x="510382" y="1410067"/>
                </a:lnTo>
                <a:lnTo>
                  <a:pt x="529141" y="1457563"/>
                </a:lnTo>
                <a:lnTo>
                  <a:pt x="548019" y="1504943"/>
                </a:lnTo>
                <a:lnTo>
                  <a:pt x="567018" y="1552203"/>
                </a:lnTo>
                <a:lnTo>
                  <a:pt x="586144" y="1599340"/>
                </a:lnTo>
                <a:lnTo>
                  <a:pt x="605399" y="1646349"/>
                </a:lnTo>
                <a:lnTo>
                  <a:pt x="624788" y="1693226"/>
                </a:lnTo>
                <a:lnTo>
                  <a:pt x="644314" y="1739968"/>
                </a:lnTo>
                <a:lnTo>
                  <a:pt x="663982" y="1786570"/>
                </a:lnTo>
                <a:lnTo>
                  <a:pt x="683796" y="1833030"/>
                </a:lnTo>
                <a:lnTo>
                  <a:pt x="703759" y="1879342"/>
                </a:lnTo>
                <a:lnTo>
                  <a:pt x="723875" y="1925502"/>
                </a:lnTo>
                <a:lnTo>
                  <a:pt x="744149" y="1971508"/>
                </a:lnTo>
                <a:lnTo>
                  <a:pt x="764584" y="2017354"/>
                </a:lnTo>
                <a:lnTo>
                  <a:pt x="785184" y="2063038"/>
                </a:lnTo>
                <a:lnTo>
                  <a:pt x="805953" y="2108555"/>
                </a:lnTo>
                <a:lnTo>
                  <a:pt x="826895" y="2153900"/>
                </a:lnTo>
                <a:lnTo>
                  <a:pt x="848015" y="2199072"/>
                </a:lnTo>
                <a:lnTo>
                  <a:pt x="869315" y="2244064"/>
                </a:lnTo>
                <a:lnTo>
                  <a:pt x="890800" y="2288873"/>
                </a:lnTo>
                <a:lnTo>
                  <a:pt x="912474" y="2333496"/>
                </a:lnTo>
                <a:lnTo>
                  <a:pt x="934340" y="2377929"/>
                </a:lnTo>
                <a:lnTo>
                  <a:pt x="956403" y="2422167"/>
                </a:lnTo>
                <a:lnTo>
                  <a:pt x="978667" y="2466207"/>
                </a:lnTo>
                <a:lnTo>
                  <a:pt x="1001135" y="2510044"/>
                </a:lnTo>
                <a:lnTo>
                  <a:pt x="1023812" y="2553675"/>
                </a:lnTo>
                <a:lnTo>
                  <a:pt x="1046701" y="2597096"/>
                </a:lnTo>
                <a:lnTo>
                  <a:pt x="1069806" y="2640303"/>
                </a:lnTo>
                <a:lnTo>
                  <a:pt x="1093132" y="2683292"/>
                </a:lnTo>
                <a:lnTo>
                  <a:pt x="1116682" y="2726059"/>
                </a:lnTo>
                <a:lnTo>
                  <a:pt x="1140459" y="2768600"/>
                </a:lnTo>
                <a:lnTo>
                  <a:pt x="1602561" y="3471386"/>
                </a:lnTo>
                <a:lnTo>
                  <a:pt x="2159793" y="4202747"/>
                </a:lnTo>
                <a:lnTo>
                  <a:pt x="2628681" y="4777422"/>
                </a:lnTo>
                <a:lnTo>
                  <a:pt x="2825750" y="5010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0370" y="1718310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17048" y="49142"/>
                </a:lnTo>
                <a:lnTo>
                  <a:pt x="34101" y="98284"/>
                </a:lnTo>
                <a:lnTo>
                  <a:pt x="51162" y="147419"/>
                </a:lnTo>
                <a:lnTo>
                  <a:pt x="68234" y="196545"/>
                </a:lnTo>
                <a:lnTo>
                  <a:pt x="85322" y="245658"/>
                </a:lnTo>
                <a:lnTo>
                  <a:pt x="102430" y="294753"/>
                </a:lnTo>
                <a:lnTo>
                  <a:pt x="119561" y="343826"/>
                </a:lnTo>
                <a:lnTo>
                  <a:pt x="136720" y="392874"/>
                </a:lnTo>
                <a:lnTo>
                  <a:pt x="153911" y="441893"/>
                </a:lnTo>
                <a:lnTo>
                  <a:pt x="171136" y="490879"/>
                </a:lnTo>
                <a:lnTo>
                  <a:pt x="188401" y="539827"/>
                </a:lnTo>
                <a:lnTo>
                  <a:pt x="205710" y="588735"/>
                </a:lnTo>
                <a:lnTo>
                  <a:pt x="223065" y="637597"/>
                </a:lnTo>
                <a:lnTo>
                  <a:pt x="240472" y="686411"/>
                </a:lnTo>
                <a:lnTo>
                  <a:pt x="257934" y="735172"/>
                </a:lnTo>
                <a:lnTo>
                  <a:pt x="275454" y="783876"/>
                </a:lnTo>
                <a:lnTo>
                  <a:pt x="293038" y="832519"/>
                </a:lnTo>
                <a:lnTo>
                  <a:pt x="310689" y="881097"/>
                </a:lnTo>
                <a:lnTo>
                  <a:pt x="328410" y="929607"/>
                </a:lnTo>
                <a:lnTo>
                  <a:pt x="346206" y="978044"/>
                </a:lnTo>
                <a:lnTo>
                  <a:pt x="364081" y="1026405"/>
                </a:lnTo>
                <a:lnTo>
                  <a:pt x="382038" y="1074686"/>
                </a:lnTo>
                <a:lnTo>
                  <a:pt x="400082" y="1122882"/>
                </a:lnTo>
                <a:lnTo>
                  <a:pt x="418216" y="1170990"/>
                </a:lnTo>
                <a:lnTo>
                  <a:pt x="436445" y="1219005"/>
                </a:lnTo>
                <a:lnTo>
                  <a:pt x="454772" y="1266925"/>
                </a:lnTo>
                <a:lnTo>
                  <a:pt x="473201" y="1314744"/>
                </a:lnTo>
                <a:lnTo>
                  <a:pt x="491736" y="1362460"/>
                </a:lnTo>
                <a:lnTo>
                  <a:pt x="510382" y="1410067"/>
                </a:lnTo>
                <a:lnTo>
                  <a:pt x="529141" y="1457563"/>
                </a:lnTo>
                <a:lnTo>
                  <a:pt x="548019" y="1504943"/>
                </a:lnTo>
                <a:lnTo>
                  <a:pt x="567018" y="1552203"/>
                </a:lnTo>
                <a:lnTo>
                  <a:pt x="586144" y="1599340"/>
                </a:lnTo>
                <a:lnTo>
                  <a:pt x="605399" y="1646349"/>
                </a:lnTo>
                <a:lnTo>
                  <a:pt x="624788" y="1693226"/>
                </a:lnTo>
                <a:lnTo>
                  <a:pt x="644314" y="1739968"/>
                </a:lnTo>
                <a:lnTo>
                  <a:pt x="663982" y="1786570"/>
                </a:lnTo>
                <a:lnTo>
                  <a:pt x="683796" y="1833030"/>
                </a:lnTo>
                <a:lnTo>
                  <a:pt x="703759" y="1879342"/>
                </a:lnTo>
                <a:lnTo>
                  <a:pt x="723875" y="1925502"/>
                </a:lnTo>
                <a:lnTo>
                  <a:pt x="744149" y="1971508"/>
                </a:lnTo>
                <a:lnTo>
                  <a:pt x="764584" y="2017354"/>
                </a:lnTo>
                <a:lnTo>
                  <a:pt x="785184" y="2063038"/>
                </a:lnTo>
                <a:lnTo>
                  <a:pt x="805953" y="2108555"/>
                </a:lnTo>
                <a:lnTo>
                  <a:pt x="826895" y="2153900"/>
                </a:lnTo>
                <a:lnTo>
                  <a:pt x="848015" y="2199072"/>
                </a:lnTo>
                <a:lnTo>
                  <a:pt x="869315" y="2244064"/>
                </a:lnTo>
                <a:lnTo>
                  <a:pt x="890800" y="2288873"/>
                </a:lnTo>
                <a:lnTo>
                  <a:pt x="912474" y="2333496"/>
                </a:lnTo>
                <a:lnTo>
                  <a:pt x="934340" y="2377929"/>
                </a:lnTo>
                <a:lnTo>
                  <a:pt x="956403" y="2422167"/>
                </a:lnTo>
                <a:lnTo>
                  <a:pt x="978667" y="2466207"/>
                </a:lnTo>
                <a:lnTo>
                  <a:pt x="1001135" y="2510044"/>
                </a:lnTo>
                <a:lnTo>
                  <a:pt x="1023812" y="2553675"/>
                </a:lnTo>
                <a:lnTo>
                  <a:pt x="1046701" y="2597096"/>
                </a:lnTo>
                <a:lnTo>
                  <a:pt x="1069806" y="2640303"/>
                </a:lnTo>
                <a:lnTo>
                  <a:pt x="1093132" y="2683292"/>
                </a:lnTo>
                <a:lnTo>
                  <a:pt x="1116682" y="2726059"/>
                </a:lnTo>
                <a:lnTo>
                  <a:pt x="1140459" y="2768600"/>
                </a:lnTo>
                <a:lnTo>
                  <a:pt x="1602561" y="3471386"/>
                </a:lnTo>
                <a:lnTo>
                  <a:pt x="2159793" y="4202747"/>
                </a:lnTo>
                <a:lnTo>
                  <a:pt x="2628681" y="4777422"/>
                </a:lnTo>
                <a:lnTo>
                  <a:pt x="2825750" y="501015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30370" y="1718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6119" y="6728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979" y="1697989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85323" y="245658"/>
                </a:lnTo>
                <a:lnTo>
                  <a:pt x="136723" y="392874"/>
                </a:lnTo>
                <a:lnTo>
                  <a:pt x="171143" y="490879"/>
                </a:lnTo>
                <a:lnTo>
                  <a:pt x="205720" y="588735"/>
                </a:lnTo>
                <a:lnTo>
                  <a:pt x="223079" y="637597"/>
                </a:lnTo>
                <a:lnTo>
                  <a:pt x="240489" y="686411"/>
                </a:lnTo>
                <a:lnTo>
                  <a:pt x="257955" y="735172"/>
                </a:lnTo>
                <a:lnTo>
                  <a:pt x="275480" y="783876"/>
                </a:lnTo>
                <a:lnTo>
                  <a:pt x="293069" y="832519"/>
                </a:lnTo>
                <a:lnTo>
                  <a:pt x="310725" y="881097"/>
                </a:lnTo>
                <a:lnTo>
                  <a:pt x="328452" y="929607"/>
                </a:lnTo>
                <a:lnTo>
                  <a:pt x="346255" y="978044"/>
                </a:lnTo>
                <a:lnTo>
                  <a:pt x="364138" y="1026405"/>
                </a:lnTo>
                <a:lnTo>
                  <a:pt x="382104" y="1074686"/>
                </a:lnTo>
                <a:lnTo>
                  <a:pt x="400157" y="1122882"/>
                </a:lnTo>
                <a:lnTo>
                  <a:pt x="418301" y="1170990"/>
                </a:lnTo>
                <a:lnTo>
                  <a:pt x="436541" y="1219005"/>
                </a:lnTo>
                <a:lnTo>
                  <a:pt x="454880" y="1266925"/>
                </a:lnTo>
                <a:lnTo>
                  <a:pt x="473323" y="1314744"/>
                </a:lnTo>
                <a:lnTo>
                  <a:pt x="491872" y="1362460"/>
                </a:lnTo>
                <a:lnTo>
                  <a:pt x="510533" y="1410067"/>
                </a:lnTo>
                <a:lnTo>
                  <a:pt x="529308" y="1457563"/>
                </a:lnTo>
                <a:lnTo>
                  <a:pt x="548203" y="1504943"/>
                </a:lnTo>
                <a:lnTo>
                  <a:pt x="567221" y="1552203"/>
                </a:lnTo>
                <a:lnTo>
                  <a:pt x="586366" y="1599340"/>
                </a:lnTo>
                <a:lnTo>
                  <a:pt x="605642" y="1646349"/>
                </a:lnTo>
                <a:lnTo>
                  <a:pt x="625053" y="1693226"/>
                </a:lnTo>
                <a:lnTo>
                  <a:pt x="644603" y="1739968"/>
                </a:lnTo>
                <a:lnTo>
                  <a:pt x="664295" y="1786570"/>
                </a:lnTo>
                <a:lnTo>
                  <a:pt x="684135" y="1833030"/>
                </a:lnTo>
                <a:lnTo>
                  <a:pt x="704125" y="1879342"/>
                </a:lnTo>
                <a:lnTo>
                  <a:pt x="724271" y="1925502"/>
                </a:lnTo>
                <a:lnTo>
                  <a:pt x="744575" y="1971508"/>
                </a:lnTo>
                <a:lnTo>
                  <a:pt x="765042" y="2017354"/>
                </a:lnTo>
                <a:lnTo>
                  <a:pt x="785676" y="2063038"/>
                </a:lnTo>
                <a:lnTo>
                  <a:pt x="806480" y="2108555"/>
                </a:lnTo>
                <a:lnTo>
                  <a:pt x="827459" y="2153900"/>
                </a:lnTo>
                <a:lnTo>
                  <a:pt x="848617" y="2199072"/>
                </a:lnTo>
                <a:lnTo>
                  <a:pt x="869957" y="2244064"/>
                </a:lnTo>
                <a:lnTo>
                  <a:pt x="891484" y="2288873"/>
                </a:lnTo>
                <a:lnTo>
                  <a:pt x="913201" y="2333496"/>
                </a:lnTo>
                <a:lnTo>
                  <a:pt x="935113" y="2377929"/>
                </a:lnTo>
                <a:lnTo>
                  <a:pt x="957224" y="2422167"/>
                </a:lnTo>
                <a:lnTo>
                  <a:pt x="979537" y="2466207"/>
                </a:lnTo>
                <a:lnTo>
                  <a:pt x="1002056" y="2510044"/>
                </a:lnTo>
                <a:lnTo>
                  <a:pt x="1024786" y="2553675"/>
                </a:lnTo>
                <a:lnTo>
                  <a:pt x="1047730" y="2597096"/>
                </a:lnTo>
                <a:lnTo>
                  <a:pt x="1070892" y="2640303"/>
                </a:lnTo>
                <a:lnTo>
                  <a:pt x="1094277" y="2683292"/>
                </a:lnTo>
                <a:lnTo>
                  <a:pt x="1117888" y="2726059"/>
                </a:lnTo>
                <a:lnTo>
                  <a:pt x="1141730" y="2768600"/>
                </a:lnTo>
                <a:lnTo>
                  <a:pt x="1603632" y="3471386"/>
                </a:lnTo>
                <a:lnTo>
                  <a:pt x="2160428" y="4202747"/>
                </a:lnTo>
                <a:lnTo>
                  <a:pt x="2628880" y="4777422"/>
                </a:lnTo>
                <a:lnTo>
                  <a:pt x="2825750" y="501015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979" y="1697989"/>
            <a:ext cx="2825750" cy="5010150"/>
          </a:xfrm>
          <a:custGeom>
            <a:avLst/>
            <a:gdLst/>
            <a:ahLst/>
            <a:cxnLst/>
            <a:rect l="l" t="t" r="r" b="b"/>
            <a:pathLst>
              <a:path w="2825750" h="5010150">
                <a:moveTo>
                  <a:pt x="0" y="0"/>
                </a:moveTo>
                <a:lnTo>
                  <a:pt x="17048" y="49142"/>
                </a:lnTo>
                <a:lnTo>
                  <a:pt x="34101" y="98284"/>
                </a:lnTo>
                <a:lnTo>
                  <a:pt x="51162" y="147419"/>
                </a:lnTo>
                <a:lnTo>
                  <a:pt x="68234" y="196545"/>
                </a:lnTo>
                <a:lnTo>
                  <a:pt x="85323" y="245658"/>
                </a:lnTo>
                <a:lnTo>
                  <a:pt x="102431" y="294753"/>
                </a:lnTo>
                <a:lnTo>
                  <a:pt x="119563" y="343826"/>
                </a:lnTo>
                <a:lnTo>
                  <a:pt x="136723" y="392874"/>
                </a:lnTo>
                <a:lnTo>
                  <a:pt x="153915" y="441893"/>
                </a:lnTo>
                <a:lnTo>
                  <a:pt x="171143" y="490879"/>
                </a:lnTo>
                <a:lnTo>
                  <a:pt x="188410" y="539827"/>
                </a:lnTo>
                <a:lnTo>
                  <a:pt x="205720" y="588735"/>
                </a:lnTo>
                <a:lnTo>
                  <a:pt x="223079" y="637597"/>
                </a:lnTo>
                <a:lnTo>
                  <a:pt x="240489" y="686411"/>
                </a:lnTo>
                <a:lnTo>
                  <a:pt x="257955" y="735172"/>
                </a:lnTo>
                <a:lnTo>
                  <a:pt x="275480" y="783876"/>
                </a:lnTo>
                <a:lnTo>
                  <a:pt x="293069" y="832519"/>
                </a:lnTo>
                <a:lnTo>
                  <a:pt x="310725" y="881097"/>
                </a:lnTo>
                <a:lnTo>
                  <a:pt x="328452" y="929607"/>
                </a:lnTo>
                <a:lnTo>
                  <a:pt x="346255" y="978044"/>
                </a:lnTo>
                <a:lnTo>
                  <a:pt x="364138" y="1026405"/>
                </a:lnTo>
                <a:lnTo>
                  <a:pt x="382104" y="1074686"/>
                </a:lnTo>
                <a:lnTo>
                  <a:pt x="400157" y="1122882"/>
                </a:lnTo>
                <a:lnTo>
                  <a:pt x="418301" y="1170990"/>
                </a:lnTo>
                <a:lnTo>
                  <a:pt x="436541" y="1219005"/>
                </a:lnTo>
                <a:lnTo>
                  <a:pt x="454880" y="1266925"/>
                </a:lnTo>
                <a:lnTo>
                  <a:pt x="473323" y="1314744"/>
                </a:lnTo>
                <a:lnTo>
                  <a:pt x="491872" y="1362460"/>
                </a:lnTo>
                <a:lnTo>
                  <a:pt x="510533" y="1410067"/>
                </a:lnTo>
                <a:lnTo>
                  <a:pt x="529308" y="1457563"/>
                </a:lnTo>
                <a:lnTo>
                  <a:pt x="548203" y="1504943"/>
                </a:lnTo>
                <a:lnTo>
                  <a:pt x="567221" y="1552203"/>
                </a:lnTo>
                <a:lnTo>
                  <a:pt x="586366" y="1599340"/>
                </a:lnTo>
                <a:lnTo>
                  <a:pt x="605642" y="1646349"/>
                </a:lnTo>
                <a:lnTo>
                  <a:pt x="625053" y="1693226"/>
                </a:lnTo>
                <a:lnTo>
                  <a:pt x="644603" y="1739968"/>
                </a:lnTo>
                <a:lnTo>
                  <a:pt x="664295" y="1786570"/>
                </a:lnTo>
                <a:lnTo>
                  <a:pt x="684135" y="1833030"/>
                </a:lnTo>
                <a:lnTo>
                  <a:pt x="704125" y="1879342"/>
                </a:lnTo>
                <a:lnTo>
                  <a:pt x="724271" y="1925502"/>
                </a:lnTo>
                <a:lnTo>
                  <a:pt x="744575" y="1971508"/>
                </a:lnTo>
                <a:lnTo>
                  <a:pt x="765042" y="2017354"/>
                </a:lnTo>
                <a:lnTo>
                  <a:pt x="785676" y="2063038"/>
                </a:lnTo>
                <a:lnTo>
                  <a:pt x="806480" y="2108555"/>
                </a:lnTo>
                <a:lnTo>
                  <a:pt x="827459" y="2153900"/>
                </a:lnTo>
                <a:lnTo>
                  <a:pt x="848617" y="2199072"/>
                </a:lnTo>
                <a:lnTo>
                  <a:pt x="869957" y="2244064"/>
                </a:lnTo>
                <a:lnTo>
                  <a:pt x="891484" y="2288873"/>
                </a:lnTo>
                <a:lnTo>
                  <a:pt x="913201" y="2333496"/>
                </a:lnTo>
                <a:lnTo>
                  <a:pt x="935113" y="2377929"/>
                </a:lnTo>
                <a:lnTo>
                  <a:pt x="957224" y="2422167"/>
                </a:lnTo>
                <a:lnTo>
                  <a:pt x="979537" y="2466207"/>
                </a:lnTo>
                <a:lnTo>
                  <a:pt x="1002056" y="2510044"/>
                </a:lnTo>
                <a:lnTo>
                  <a:pt x="1024786" y="2553675"/>
                </a:lnTo>
                <a:lnTo>
                  <a:pt x="1047730" y="2597096"/>
                </a:lnTo>
                <a:lnTo>
                  <a:pt x="1070892" y="2640303"/>
                </a:lnTo>
                <a:lnTo>
                  <a:pt x="1094277" y="2683292"/>
                </a:lnTo>
                <a:lnTo>
                  <a:pt x="1117888" y="2726059"/>
                </a:lnTo>
                <a:lnTo>
                  <a:pt x="1141730" y="2768600"/>
                </a:lnTo>
                <a:lnTo>
                  <a:pt x="1603632" y="3471386"/>
                </a:lnTo>
                <a:lnTo>
                  <a:pt x="2160428" y="4202747"/>
                </a:lnTo>
                <a:lnTo>
                  <a:pt x="2628880" y="4777422"/>
                </a:lnTo>
                <a:lnTo>
                  <a:pt x="2825750" y="501015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7979" y="1697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3730" y="670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4970" y="1760220"/>
            <a:ext cx="2813050" cy="4966970"/>
          </a:xfrm>
          <a:custGeom>
            <a:avLst/>
            <a:gdLst/>
            <a:ahLst/>
            <a:cxnLst/>
            <a:rect l="l" t="t" r="r" b="b"/>
            <a:pathLst>
              <a:path w="2813050" h="4966970">
                <a:moveTo>
                  <a:pt x="0" y="0"/>
                </a:moveTo>
                <a:lnTo>
                  <a:pt x="2813050" y="4966970"/>
                </a:lnTo>
                <a:lnTo>
                  <a:pt x="2714247" y="4670663"/>
                </a:lnTo>
                <a:lnTo>
                  <a:pt x="2461736" y="3956685"/>
                </a:lnTo>
                <a:lnTo>
                  <a:pt x="2121356" y="3087449"/>
                </a:lnTo>
                <a:lnTo>
                  <a:pt x="1758950" y="2325369"/>
                </a:lnTo>
                <a:lnTo>
                  <a:pt x="1734553" y="2282611"/>
                </a:lnTo>
                <a:lnTo>
                  <a:pt x="1709848" y="2239992"/>
                </a:lnTo>
                <a:lnTo>
                  <a:pt x="1684839" y="2197511"/>
                </a:lnTo>
                <a:lnTo>
                  <a:pt x="1659531" y="2155166"/>
                </a:lnTo>
                <a:lnTo>
                  <a:pt x="1633929" y="2112953"/>
                </a:lnTo>
                <a:lnTo>
                  <a:pt x="1608041" y="2070870"/>
                </a:lnTo>
                <a:lnTo>
                  <a:pt x="1581869" y="2028915"/>
                </a:lnTo>
                <a:lnTo>
                  <a:pt x="1555421" y="1987086"/>
                </a:lnTo>
                <a:lnTo>
                  <a:pt x="1528702" y="1945378"/>
                </a:lnTo>
                <a:lnTo>
                  <a:pt x="1501717" y="1903792"/>
                </a:lnTo>
                <a:lnTo>
                  <a:pt x="1474471" y="1862322"/>
                </a:lnTo>
                <a:lnTo>
                  <a:pt x="1446969" y="1820969"/>
                </a:lnTo>
                <a:lnTo>
                  <a:pt x="1419219" y="1779727"/>
                </a:lnTo>
                <a:lnTo>
                  <a:pt x="1391223" y="1738596"/>
                </a:lnTo>
                <a:lnTo>
                  <a:pt x="1362989" y="1697573"/>
                </a:lnTo>
                <a:lnTo>
                  <a:pt x="1334522" y="1656655"/>
                </a:lnTo>
                <a:lnTo>
                  <a:pt x="1305827" y="1615840"/>
                </a:lnTo>
                <a:lnTo>
                  <a:pt x="1276908" y="1575124"/>
                </a:lnTo>
                <a:lnTo>
                  <a:pt x="1247773" y="1534507"/>
                </a:lnTo>
                <a:lnTo>
                  <a:pt x="1218426" y="1493985"/>
                </a:lnTo>
                <a:lnTo>
                  <a:pt x="1188873" y="1453555"/>
                </a:lnTo>
                <a:lnTo>
                  <a:pt x="1159119" y="1413216"/>
                </a:lnTo>
                <a:lnTo>
                  <a:pt x="1129170" y="1372964"/>
                </a:lnTo>
                <a:lnTo>
                  <a:pt x="1099030" y="1332798"/>
                </a:lnTo>
                <a:lnTo>
                  <a:pt x="1068706" y="1292714"/>
                </a:lnTo>
                <a:lnTo>
                  <a:pt x="1007526" y="1212785"/>
                </a:lnTo>
                <a:lnTo>
                  <a:pt x="945673" y="1133157"/>
                </a:lnTo>
                <a:lnTo>
                  <a:pt x="883190" y="1053810"/>
                </a:lnTo>
                <a:lnTo>
                  <a:pt x="820121" y="974723"/>
                </a:lnTo>
                <a:lnTo>
                  <a:pt x="724513" y="856539"/>
                </a:lnTo>
                <a:lnTo>
                  <a:pt x="627830" y="738829"/>
                </a:lnTo>
                <a:lnTo>
                  <a:pt x="497501" y="582504"/>
                </a:lnTo>
                <a:lnTo>
                  <a:pt x="266499" y="3101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4970" y="1760220"/>
            <a:ext cx="2813050" cy="4966970"/>
          </a:xfrm>
          <a:custGeom>
            <a:avLst/>
            <a:gdLst/>
            <a:ahLst/>
            <a:cxnLst/>
            <a:rect l="l" t="t" r="r" b="b"/>
            <a:pathLst>
              <a:path w="2813050" h="4966970">
                <a:moveTo>
                  <a:pt x="0" y="0"/>
                </a:moveTo>
                <a:lnTo>
                  <a:pt x="33369" y="38756"/>
                </a:lnTo>
                <a:lnTo>
                  <a:pt x="66733" y="77512"/>
                </a:lnTo>
                <a:lnTo>
                  <a:pt x="100086" y="116271"/>
                </a:lnTo>
                <a:lnTo>
                  <a:pt x="133423" y="155036"/>
                </a:lnTo>
                <a:lnTo>
                  <a:pt x="166738" y="193808"/>
                </a:lnTo>
                <a:lnTo>
                  <a:pt x="200026" y="232590"/>
                </a:lnTo>
                <a:lnTo>
                  <a:pt x="233282" y="271385"/>
                </a:lnTo>
                <a:lnTo>
                  <a:pt x="266499" y="310195"/>
                </a:lnTo>
                <a:lnTo>
                  <a:pt x="299673" y="349024"/>
                </a:lnTo>
                <a:lnTo>
                  <a:pt x="332798" y="387872"/>
                </a:lnTo>
                <a:lnTo>
                  <a:pt x="365869" y="426743"/>
                </a:lnTo>
                <a:lnTo>
                  <a:pt x="398880" y="465639"/>
                </a:lnTo>
                <a:lnTo>
                  <a:pt x="431826" y="504563"/>
                </a:lnTo>
                <a:lnTo>
                  <a:pt x="464702" y="543517"/>
                </a:lnTo>
                <a:lnTo>
                  <a:pt x="497501" y="582504"/>
                </a:lnTo>
                <a:lnTo>
                  <a:pt x="530219" y="621526"/>
                </a:lnTo>
                <a:lnTo>
                  <a:pt x="562850" y="660586"/>
                </a:lnTo>
                <a:lnTo>
                  <a:pt x="595389" y="699686"/>
                </a:lnTo>
                <a:lnTo>
                  <a:pt x="627830" y="738829"/>
                </a:lnTo>
                <a:lnTo>
                  <a:pt x="660168" y="778017"/>
                </a:lnTo>
                <a:lnTo>
                  <a:pt x="692398" y="817253"/>
                </a:lnTo>
                <a:lnTo>
                  <a:pt x="724513" y="856539"/>
                </a:lnTo>
                <a:lnTo>
                  <a:pt x="756509" y="895878"/>
                </a:lnTo>
                <a:lnTo>
                  <a:pt x="788380" y="935271"/>
                </a:lnTo>
                <a:lnTo>
                  <a:pt x="820121" y="974723"/>
                </a:lnTo>
                <a:lnTo>
                  <a:pt x="851726" y="1014235"/>
                </a:lnTo>
                <a:lnTo>
                  <a:pt x="883190" y="1053810"/>
                </a:lnTo>
                <a:lnTo>
                  <a:pt x="914508" y="1093449"/>
                </a:lnTo>
                <a:lnTo>
                  <a:pt x="945673" y="1133157"/>
                </a:lnTo>
                <a:lnTo>
                  <a:pt x="976681" y="1172935"/>
                </a:lnTo>
                <a:lnTo>
                  <a:pt x="1007526" y="1212785"/>
                </a:lnTo>
                <a:lnTo>
                  <a:pt x="1038203" y="1252711"/>
                </a:lnTo>
                <a:lnTo>
                  <a:pt x="1068706" y="1292714"/>
                </a:lnTo>
                <a:lnTo>
                  <a:pt x="1099030" y="1332798"/>
                </a:lnTo>
                <a:lnTo>
                  <a:pt x="1129170" y="1372964"/>
                </a:lnTo>
                <a:lnTo>
                  <a:pt x="1159119" y="1413216"/>
                </a:lnTo>
                <a:lnTo>
                  <a:pt x="1188873" y="1453555"/>
                </a:lnTo>
                <a:lnTo>
                  <a:pt x="1218426" y="1493985"/>
                </a:lnTo>
                <a:lnTo>
                  <a:pt x="1247773" y="1534507"/>
                </a:lnTo>
                <a:lnTo>
                  <a:pt x="1276908" y="1575124"/>
                </a:lnTo>
                <a:lnTo>
                  <a:pt x="1305827" y="1615840"/>
                </a:lnTo>
                <a:lnTo>
                  <a:pt x="1334522" y="1656655"/>
                </a:lnTo>
                <a:lnTo>
                  <a:pt x="1362989" y="1697573"/>
                </a:lnTo>
                <a:lnTo>
                  <a:pt x="1391223" y="1738596"/>
                </a:lnTo>
                <a:lnTo>
                  <a:pt x="1419219" y="1779727"/>
                </a:lnTo>
                <a:lnTo>
                  <a:pt x="1446969" y="1820969"/>
                </a:lnTo>
                <a:lnTo>
                  <a:pt x="1474471" y="1862322"/>
                </a:lnTo>
                <a:lnTo>
                  <a:pt x="1501717" y="1903792"/>
                </a:lnTo>
                <a:lnTo>
                  <a:pt x="1528702" y="1945378"/>
                </a:lnTo>
                <a:lnTo>
                  <a:pt x="1555421" y="1987086"/>
                </a:lnTo>
                <a:lnTo>
                  <a:pt x="1581869" y="2028915"/>
                </a:lnTo>
                <a:lnTo>
                  <a:pt x="1608041" y="2070870"/>
                </a:lnTo>
                <a:lnTo>
                  <a:pt x="1633929" y="2112953"/>
                </a:lnTo>
                <a:lnTo>
                  <a:pt x="1659531" y="2155166"/>
                </a:lnTo>
                <a:lnTo>
                  <a:pt x="1684839" y="2197511"/>
                </a:lnTo>
                <a:lnTo>
                  <a:pt x="1709848" y="2239992"/>
                </a:lnTo>
                <a:lnTo>
                  <a:pt x="1734553" y="2282611"/>
                </a:lnTo>
                <a:lnTo>
                  <a:pt x="1758950" y="2325369"/>
                </a:lnTo>
                <a:lnTo>
                  <a:pt x="2121356" y="3087449"/>
                </a:lnTo>
                <a:lnTo>
                  <a:pt x="2461736" y="3956685"/>
                </a:lnTo>
                <a:lnTo>
                  <a:pt x="2714247" y="4670663"/>
                </a:lnTo>
                <a:lnTo>
                  <a:pt x="2813050" y="496697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04970" y="1760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8019" y="6727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2579" y="1739900"/>
            <a:ext cx="2813050" cy="4968240"/>
          </a:xfrm>
          <a:custGeom>
            <a:avLst/>
            <a:gdLst/>
            <a:ahLst/>
            <a:cxnLst/>
            <a:rect l="l" t="t" r="r" b="b"/>
            <a:pathLst>
              <a:path w="2813050" h="4968240">
                <a:moveTo>
                  <a:pt x="0" y="0"/>
                </a:moveTo>
                <a:lnTo>
                  <a:pt x="2813050" y="4968240"/>
                </a:lnTo>
                <a:lnTo>
                  <a:pt x="2714247" y="4671734"/>
                </a:lnTo>
                <a:lnTo>
                  <a:pt x="2461736" y="3957320"/>
                </a:lnTo>
                <a:lnTo>
                  <a:pt x="2121356" y="3087647"/>
                </a:lnTo>
                <a:lnTo>
                  <a:pt x="1758950" y="2325370"/>
                </a:lnTo>
                <a:lnTo>
                  <a:pt x="1734553" y="2282611"/>
                </a:lnTo>
                <a:lnTo>
                  <a:pt x="1709848" y="2239992"/>
                </a:lnTo>
                <a:lnTo>
                  <a:pt x="1684839" y="2197511"/>
                </a:lnTo>
                <a:lnTo>
                  <a:pt x="1659531" y="2155166"/>
                </a:lnTo>
                <a:lnTo>
                  <a:pt x="1633929" y="2112953"/>
                </a:lnTo>
                <a:lnTo>
                  <a:pt x="1608041" y="2070870"/>
                </a:lnTo>
                <a:lnTo>
                  <a:pt x="1581869" y="2028915"/>
                </a:lnTo>
                <a:lnTo>
                  <a:pt x="1555421" y="1987086"/>
                </a:lnTo>
                <a:lnTo>
                  <a:pt x="1528702" y="1945378"/>
                </a:lnTo>
                <a:lnTo>
                  <a:pt x="1501717" y="1903792"/>
                </a:lnTo>
                <a:lnTo>
                  <a:pt x="1474471" y="1862322"/>
                </a:lnTo>
                <a:lnTo>
                  <a:pt x="1446969" y="1820969"/>
                </a:lnTo>
                <a:lnTo>
                  <a:pt x="1419219" y="1779727"/>
                </a:lnTo>
                <a:lnTo>
                  <a:pt x="1391223" y="1738596"/>
                </a:lnTo>
                <a:lnTo>
                  <a:pt x="1362989" y="1697573"/>
                </a:lnTo>
                <a:lnTo>
                  <a:pt x="1334522" y="1656655"/>
                </a:lnTo>
                <a:lnTo>
                  <a:pt x="1305827" y="1615840"/>
                </a:lnTo>
                <a:lnTo>
                  <a:pt x="1276908" y="1575124"/>
                </a:lnTo>
                <a:lnTo>
                  <a:pt x="1247773" y="1534507"/>
                </a:lnTo>
                <a:lnTo>
                  <a:pt x="1218426" y="1493985"/>
                </a:lnTo>
                <a:lnTo>
                  <a:pt x="1188873" y="1453555"/>
                </a:lnTo>
                <a:lnTo>
                  <a:pt x="1159119" y="1413216"/>
                </a:lnTo>
                <a:lnTo>
                  <a:pt x="1129170" y="1372964"/>
                </a:lnTo>
                <a:lnTo>
                  <a:pt x="1099030" y="1332798"/>
                </a:lnTo>
                <a:lnTo>
                  <a:pt x="1068706" y="1292714"/>
                </a:lnTo>
                <a:lnTo>
                  <a:pt x="1007526" y="1212785"/>
                </a:lnTo>
                <a:lnTo>
                  <a:pt x="945673" y="1133157"/>
                </a:lnTo>
                <a:lnTo>
                  <a:pt x="883190" y="1053810"/>
                </a:lnTo>
                <a:lnTo>
                  <a:pt x="820121" y="974723"/>
                </a:lnTo>
                <a:lnTo>
                  <a:pt x="724513" y="856539"/>
                </a:lnTo>
                <a:lnTo>
                  <a:pt x="627830" y="738829"/>
                </a:lnTo>
                <a:lnTo>
                  <a:pt x="497501" y="582504"/>
                </a:lnTo>
                <a:lnTo>
                  <a:pt x="266499" y="310195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2579" y="1739900"/>
            <a:ext cx="2813050" cy="4968240"/>
          </a:xfrm>
          <a:custGeom>
            <a:avLst/>
            <a:gdLst/>
            <a:ahLst/>
            <a:cxnLst/>
            <a:rect l="l" t="t" r="r" b="b"/>
            <a:pathLst>
              <a:path w="2813050" h="4968240">
                <a:moveTo>
                  <a:pt x="0" y="0"/>
                </a:moveTo>
                <a:lnTo>
                  <a:pt x="33369" y="38756"/>
                </a:lnTo>
                <a:lnTo>
                  <a:pt x="66733" y="77512"/>
                </a:lnTo>
                <a:lnTo>
                  <a:pt x="100086" y="116271"/>
                </a:lnTo>
                <a:lnTo>
                  <a:pt x="133423" y="155036"/>
                </a:lnTo>
                <a:lnTo>
                  <a:pt x="166738" y="193808"/>
                </a:lnTo>
                <a:lnTo>
                  <a:pt x="200026" y="232590"/>
                </a:lnTo>
                <a:lnTo>
                  <a:pt x="233282" y="271385"/>
                </a:lnTo>
                <a:lnTo>
                  <a:pt x="266499" y="310195"/>
                </a:lnTo>
                <a:lnTo>
                  <a:pt x="299673" y="349024"/>
                </a:lnTo>
                <a:lnTo>
                  <a:pt x="332798" y="387872"/>
                </a:lnTo>
                <a:lnTo>
                  <a:pt x="365869" y="426743"/>
                </a:lnTo>
                <a:lnTo>
                  <a:pt x="398880" y="465639"/>
                </a:lnTo>
                <a:lnTo>
                  <a:pt x="431826" y="504563"/>
                </a:lnTo>
                <a:lnTo>
                  <a:pt x="464702" y="543517"/>
                </a:lnTo>
                <a:lnTo>
                  <a:pt x="497501" y="582504"/>
                </a:lnTo>
                <a:lnTo>
                  <a:pt x="530219" y="621526"/>
                </a:lnTo>
                <a:lnTo>
                  <a:pt x="562850" y="660586"/>
                </a:lnTo>
                <a:lnTo>
                  <a:pt x="595389" y="699686"/>
                </a:lnTo>
                <a:lnTo>
                  <a:pt x="627830" y="738829"/>
                </a:lnTo>
                <a:lnTo>
                  <a:pt x="660168" y="778017"/>
                </a:lnTo>
                <a:lnTo>
                  <a:pt x="692398" y="817253"/>
                </a:lnTo>
                <a:lnTo>
                  <a:pt x="724513" y="856539"/>
                </a:lnTo>
                <a:lnTo>
                  <a:pt x="756509" y="895878"/>
                </a:lnTo>
                <a:lnTo>
                  <a:pt x="788380" y="935271"/>
                </a:lnTo>
                <a:lnTo>
                  <a:pt x="820121" y="974723"/>
                </a:lnTo>
                <a:lnTo>
                  <a:pt x="851726" y="1014235"/>
                </a:lnTo>
                <a:lnTo>
                  <a:pt x="883190" y="1053810"/>
                </a:lnTo>
                <a:lnTo>
                  <a:pt x="914508" y="1093449"/>
                </a:lnTo>
                <a:lnTo>
                  <a:pt x="945673" y="1133157"/>
                </a:lnTo>
                <a:lnTo>
                  <a:pt x="976681" y="1172935"/>
                </a:lnTo>
                <a:lnTo>
                  <a:pt x="1007526" y="1212785"/>
                </a:lnTo>
                <a:lnTo>
                  <a:pt x="1038203" y="1252711"/>
                </a:lnTo>
                <a:lnTo>
                  <a:pt x="1068706" y="1292714"/>
                </a:lnTo>
                <a:lnTo>
                  <a:pt x="1099030" y="1332798"/>
                </a:lnTo>
                <a:lnTo>
                  <a:pt x="1129170" y="1372964"/>
                </a:lnTo>
                <a:lnTo>
                  <a:pt x="1159119" y="1413216"/>
                </a:lnTo>
                <a:lnTo>
                  <a:pt x="1188873" y="1453555"/>
                </a:lnTo>
                <a:lnTo>
                  <a:pt x="1218426" y="1493985"/>
                </a:lnTo>
                <a:lnTo>
                  <a:pt x="1247773" y="1534507"/>
                </a:lnTo>
                <a:lnTo>
                  <a:pt x="1276908" y="1575124"/>
                </a:lnTo>
                <a:lnTo>
                  <a:pt x="1305827" y="1615840"/>
                </a:lnTo>
                <a:lnTo>
                  <a:pt x="1334522" y="1656655"/>
                </a:lnTo>
                <a:lnTo>
                  <a:pt x="1362989" y="1697573"/>
                </a:lnTo>
                <a:lnTo>
                  <a:pt x="1391223" y="1738596"/>
                </a:lnTo>
                <a:lnTo>
                  <a:pt x="1419219" y="1779727"/>
                </a:lnTo>
                <a:lnTo>
                  <a:pt x="1446969" y="1820969"/>
                </a:lnTo>
                <a:lnTo>
                  <a:pt x="1474471" y="1862322"/>
                </a:lnTo>
                <a:lnTo>
                  <a:pt x="1501717" y="1903792"/>
                </a:lnTo>
                <a:lnTo>
                  <a:pt x="1528702" y="1945378"/>
                </a:lnTo>
                <a:lnTo>
                  <a:pt x="1555421" y="1987086"/>
                </a:lnTo>
                <a:lnTo>
                  <a:pt x="1581869" y="2028915"/>
                </a:lnTo>
                <a:lnTo>
                  <a:pt x="1608041" y="2070870"/>
                </a:lnTo>
                <a:lnTo>
                  <a:pt x="1633929" y="2112953"/>
                </a:lnTo>
                <a:lnTo>
                  <a:pt x="1659531" y="2155166"/>
                </a:lnTo>
                <a:lnTo>
                  <a:pt x="1684839" y="2197511"/>
                </a:lnTo>
                <a:lnTo>
                  <a:pt x="1709848" y="2239992"/>
                </a:lnTo>
                <a:lnTo>
                  <a:pt x="1734553" y="2282611"/>
                </a:lnTo>
                <a:lnTo>
                  <a:pt x="1758950" y="2325370"/>
                </a:lnTo>
                <a:lnTo>
                  <a:pt x="2121356" y="3087647"/>
                </a:lnTo>
                <a:lnTo>
                  <a:pt x="2461736" y="3957320"/>
                </a:lnTo>
                <a:lnTo>
                  <a:pt x="2714247" y="4671734"/>
                </a:lnTo>
                <a:lnTo>
                  <a:pt x="2813050" y="496824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32579" y="173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5630" y="670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0690" y="1770379"/>
            <a:ext cx="2781300" cy="4935220"/>
          </a:xfrm>
          <a:custGeom>
            <a:avLst/>
            <a:gdLst/>
            <a:ahLst/>
            <a:cxnLst/>
            <a:rect l="l" t="t" r="r" b="b"/>
            <a:pathLst>
              <a:path w="2781300" h="4935220">
                <a:moveTo>
                  <a:pt x="0" y="0"/>
                </a:moveTo>
                <a:lnTo>
                  <a:pt x="30641" y="33232"/>
                </a:lnTo>
                <a:lnTo>
                  <a:pt x="61316" y="66522"/>
                </a:lnTo>
                <a:lnTo>
                  <a:pt x="92044" y="99926"/>
                </a:lnTo>
                <a:lnTo>
                  <a:pt x="122845" y="133501"/>
                </a:lnTo>
                <a:lnTo>
                  <a:pt x="153741" y="167304"/>
                </a:lnTo>
                <a:lnTo>
                  <a:pt x="184751" y="201393"/>
                </a:lnTo>
                <a:lnTo>
                  <a:pt x="215896" y="235824"/>
                </a:lnTo>
                <a:lnTo>
                  <a:pt x="247197" y="270654"/>
                </a:lnTo>
                <a:lnTo>
                  <a:pt x="278674" y="305941"/>
                </a:lnTo>
                <a:lnTo>
                  <a:pt x="310347" y="341741"/>
                </a:lnTo>
                <a:lnTo>
                  <a:pt x="342237" y="378112"/>
                </a:lnTo>
                <a:lnTo>
                  <a:pt x="374365" y="415111"/>
                </a:lnTo>
                <a:lnTo>
                  <a:pt x="406751" y="452794"/>
                </a:lnTo>
                <a:lnTo>
                  <a:pt x="439415" y="491219"/>
                </a:lnTo>
                <a:lnTo>
                  <a:pt x="472379" y="530443"/>
                </a:lnTo>
                <a:lnTo>
                  <a:pt x="505661" y="570523"/>
                </a:lnTo>
                <a:lnTo>
                  <a:pt x="539284" y="611515"/>
                </a:lnTo>
                <a:lnTo>
                  <a:pt x="573267" y="653478"/>
                </a:lnTo>
                <a:lnTo>
                  <a:pt x="607631" y="696468"/>
                </a:lnTo>
                <a:lnTo>
                  <a:pt x="642396" y="740542"/>
                </a:lnTo>
                <a:lnTo>
                  <a:pt x="677583" y="785757"/>
                </a:lnTo>
                <a:lnTo>
                  <a:pt x="713212" y="832170"/>
                </a:lnTo>
                <a:lnTo>
                  <a:pt x="749305" y="879838"/>
                </a:lnTo>
                <a:lnTo>
                  <a:pt x="785880" y="928819"/>
                </a:lnTo>
                <a:lnTo>
                  <a:pt x="822960" y="979170"/>
                </a:lnTo>
                <a:lnTo>
                  <a:pt x="848691" y="1014251"/>
                </a:lnTo>
                <a:lnTo>
                  <a:pt x="875188" y="1050656"/>
                </a:lnTo>
                <a:lnTo>
                  <a:pt x="902396" y="1088307"/>
                </a:lnTo>
                <a:lnTo>
                  <a:pt x="930263" y="1127125"/>
                </a:lnTo>
                <a:lnTo>
                  <a:pt x="958735" y="1167032"/>
                </a:lnTo>
                <a:lnTo>
                  <a:pt x="987758" y="1207948"/>
                </a:lnTo>
                <a:lnTo>
                  <a:pt x="1017281" y="1249796"/>
                </a:lnTo>
                <a:lnTo>
                  <a:pt x="1047249" y="1292497"/>
                </a:lnTo>
                <a:lnTo>
                  <a:pt x="1077609" y="1335973"/>
                </a:lnTo>
                <a:lnTo>
                  <a:pt x="1108308" y="1380144"/>
                </a:lnTo>
                <a:lnTo>
                  <a:pt x="1139293" y="1424933"/>
                </a:lnTo>
                <a:lnTo>
                  <a:pt x="1170510" y="1470261"/>
                </a:lnTo>
                <a:lnTo>
                  <a:pt x="1201907" y="1516049"/>
                </a:lnTo>
                <a:lnTo>
                  <a:pt x="1233429" y="1562219"/>
                </a:lnTo>
                <a:lnTo>
                  <a:pt x="1265024" y="1608692"/>
                </a:lnTo>
                <a:lnTo>
                  <a:pt x="1296638" y="1655389"/>
                </a:lnTo>
                <a:lnTo>
                  <a:pt x="1328219" y="1702234"/>
                </a:lnTo>
                <a:lnTo>
                  <a:pt x="1359712" y="1749145"/>
                </a:lnTo>
                <a:lnTo>
                  <a:pt x="1391065" y="1796046"/>
                </a:lnTo>
                <a:lnTo>
                  <a:pt x="1422225" y="1842858"/>
                </a:lnTo>
                <a:lnTo>
                  <a:pt x="1453137" y="1889501"/>
                </a:lnTo>
                <a:lnTo>
                  <a:pt x="1483750" y="1935899"/>
                </a:lnTo>
                <a:lnTo>
                  <a:pt x="1514009" y="1981971"/>
                </a:lnTo>
                <a:lnTo>
                  <a:pt x="1543861" y="2027640"/>
                </a:lnTo>
                <a:lnTo>
                  <a:pt x="1573254" y="2072827"/>
                </a:lnTo>
                <a:lnTo>
                  <a:pt x="1602133" y="2117453"/>
                </a:lnTo>
                <a:lnTo>
                  <a:pt x="1630446" y="2161440"/>
                </a:lnTo>
                <a:lnTo>
                  <a:pt x="1658140" y="2204710"/>
                </a:lnTo>
                <a:lnTo>
                  <a:pt x="1685160" y="2247184"/>
                </a:lnTo>
                <a:lnTo>
                  <a:pt x="1711455" y="2288783"/>
                </a:lnTo>
                <a:lnTo>
                  <a:pt x="1736969" y="2329428"/>
                </a:lnTo>
                <a:lnTo>
                  <a:pt x="1761652" y="2369043"/>
                </a:lnTo>
                <a:lnTo>
                  <a:pt x="1785448" y="2407546"/>
                </a:lnTo>
                <a:lnTo>
                  <a:pt x="1808305" y="2444862"/>
                </a:lnTo>
                <a:lnTo>
                  <a:pt x="1830170" y="2480910"/>
                </a:lnTo>
                <a:lnTo>
                  <a:pt x="1850989" y="2515612"/>
                </a:lnTo>
                <a:lnTo>
                  <a:pt x="1870710" y="2548890"/>
                </a:lnTo>
                <a:lnTo>
                  <a:pt x="1907800" y="2612571"/>
                </a:lnTo>
                <a:lnTo>
                  <a:pt x="1940622" y="2670332"/>
                </a:lnTo>
                <a:lnTo>
                  <a:pt x="1969611" y="2722909"/>
                </a:lnTo>
                <a:lnTo>
                  <a:pt x="1995201" y="2771037"/>
                </a:lnTo>
                <a:lnTo>
                  <a:pt x="2017828" y="2815451"/>
                </a:lnTo>
                <a:lnTo>
                  <a:pt x="2037926" y="2856888"/>
                </a:lnTo>
                <a:lnTo>
                  <a:pt x="2055932" y="2896083"/>
                </a:lnTo>
                <a:lnTo>
                  <a:pt x="2072279" y="2933771"/>
                </a:lnTo>
                <a:lnTo>
                  <a:pt x="2087403" y="2970688"/>
                </a:lnTo>
                <a:lnTo>
                  <a:pt x="2101740" y="3007570"/>
                </a:lnTo>
                <a:lnTo>
                  <a:pt x="2115723" y="3045153"/>
                </a:lnTo>
                <a:lnTo>
                  <a:pt x="2129789" y="3084171"/>
                </a:lnTo>
                <a:lnTo>
                  <a:pt x="2144373" y="3125361"/>
                </a:lnTo>
                <a:lnTo>
                  <a:pt x="2159909" y="3169458"/>
                </a:lnTo>
                <a:lnTo>
                  <a:pt x="2176832" y="3217198"/>
                </a:lnTo>
                <a:lnTo>
                  <a:pt x="2195579" y="3269316"/>
                </a:lnTo>
                <a:lnTo>
                  <a:pt x="2216583" y="3326548"/>
                </a:lnTo>
                <a:lnTo>
                  <a:pt x="2240280" y="3389630"/>
                </a:lnTo>
                <a:lnTo>
                  <a:pt x="2388572" y="3798827"/>
                </a:lnTo>
                <a:lnTo>
                  <a:pt x="2567463" y="4311491"/>
                </a:lnTo>
                <a:lnTo>
                  <a:pt x="2718018" y="4749621"/>
                </a:lnTo>
                <a:lnTo>
                  <a:pt x="2781300" y="493522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0690" y="1770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1990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78300" y="1750060"/>
            <a:ext cx="2781300" cy="4935220"/>
          </a:xfrm>
          <a:custGeom>
            <a:avLst/>
            <a:gdLst/>
            <a:ahLst/>
            <a:cxnLst/>
            <a:rect l="l" t="t" r="r" b="b"/>
            <a:pathLst>
              <a:path w="2781300" h="4935220">
                <a:moveTo>
                  <a:pt x="0" y="0"/>
                </a:moveTo>
                <a:lnTo>
                  <a:pt x="30641" y="33232"/>
                </a:lnTo>
                <a:lnTo>
                  <a:pt x="61317" y="66522"/>
                </a:lnTo>
                <a:lnTo>
                  <a:pt x="92046" y="99926"/>
                </a:lnTo>
                <a:lnTo>
                  <a:pt x="122850" y="133501"/>
                </a:lnTo>
                <a:lnTo>
                  <a:pt x="153751" y="167304"/>
                </a:lnTo>
                <a:lnTo>
                  <a:pt x="184768" y="201393"/>
                </a:lnTo>
                <a:lnTo>
                  <a:pt x="215924" y="235824"/>
                </a:lnTo>
                <a:lnTo>
                  <a:pt x="247238" y="270654"/>
                </a:lnTo>
                <a:lnTo>
                  <a:pt x="278733" y="305941"/>
                </a:lnTo>
                <a:lnTo>
                  <a:pt x="310428" y="341741"/>
                </a:lnTo>
                <a:lnTo>
                  <a:pt x="342345" y="378112"/>
                </a:lnTo>
                <a:lnTo>
                  <a:pt x="374506" y="415111"/>
                </a:lnTo>
                <a:lnTo>
                  <a:pt x="406930" y="452794"/>
                </a:lnTo>
                <a:lnTo>
                  <a:pt x="439638" y="491219"/>
                </a:lnTo>
                <a:lnTo>
                  <a:pt x="472653" y="530443"/>
                </a:lnTo>
                <a:lnTo>
                  <a:pt x="505994" y="570523"/>
                </a:lnTo>
                <a:lnTo>
                  <a:pt x="539683" y="611515"/>
                </a:lnTo>
                <a:lnTo>
                  <a:pt x="573741" y="653478"/>
                </a:lnTo>
                <a:lnTo>
                  <a:pt x="608188" y="696468"/>
                </a:lnTo>
                <a:lnTo>
                  <a:pt x="643046" y="740542"/>
                </a:lnTo>
                <a:lnTo>
                  <a:pt x="678336" y="785757"/>
                </a:lnTo>
                <a:lnTo>
                  <a:pt x="714078" y="832170"/>
                </a:lnTo>
                <a:lnTo>
                  <a:pt x="750294" y="879838"/>
                </a:lnTo>
                <a:lnTo>
                  <a:pt x="787004" y="928819"/>
                </a:lnTo>
                <a:lnTo>
                  <a:pt x="824229" y="979169"/>
                </a:lnTo>
                <a:lnTo>
                  <a:pt x="849864" y="1014251"/>
                </a:lnTo>
                <a:lnTo>
                  <a:pt x="876273" y="1050656"/>
                </a:lnTo>
                <a:lnTo>
                  <a:pt x="903405" y="1088307"/>
                </a:lnTo>
                <a:lnTo>
                  <a:pt x="931205" y="1127125"/>
                </a:lnTo>
                <a:lnTo>
                  <a:pt x="959619" y="1167032"/>
                </a:lnTo>
                <a:lnTo>
                  <a:pt x="988595" y="1207948"/>
                </a:lnTo>
                <a:lnTo>
                  <a:pt x="1018077" y="1249796"/>
                </a:lnTo>
                <a:lnTo>
                  <a:pt x="1048013" y="1292497"/>
                </a:lnTo>
                <a:lnTo>
                  <a:pt x="1078348" y="1335973"/>
                </a:lnTo>
                <a:lnTo>
                  <a:pt x="1109030" y="1380144"/>
                </a:lnTo>
                <a:lnTo>
                  <a:pt x="1140004" y="1424933"/>
                </a:lnTo>
                <a:lnTo>
                  <a:pt x="1171216" y="1470261"/>
                </a:lnTo>
                <a:lnTo>
                  <a:pt x="1202613" y="1516049"/>
                </a:lnTo>
                <a:lnTo>
                  <a:pt x="1234142" y="1562219"/>
                </a:lnTo>
                <a:lnTo>
                  <a:pt x="1265748" y="1608692"/>
                </a:lnTo>
                <a:lnTo>
                  <a:pt x="1297377" y="1655389"/>
                </a:lnTo>
                <a:lnTo>
                  <a:pt x="1328977" y="1702234"/>
                </a:lnTo>
                <a:lnTo>
                  <a:pt x="1360493" y="1749145"/>
                </a:lnTo>
                <a:lnTo>
                  <a:pt x="1391872" y="1796046"/>
                </a:lnTo>
                <a:lnTo>
                  <a:pt x="1423060" y="1842858"/>
                </a:lnTo>
                <a:lnTo>
                  <a:pt x="1454003" y="1889501"/>
                </a:lnTo>
                <a:lnTo>
                  <a:pt x="1484647" y="1935899"/>
                </a:lnTo>
                <a:lnTo>
                  <a:pt x="1514940" y="1981971"/>
                </a:lnTo>
                <a:lnTo>
                  <a:pt x="1544826" y="2027640"/>
                </a:lnTo>
                <a:lnTo>
                  <a:pt x="1574253" y="2072827"/>
                </a:lnTo>
                <a:lnTo>
                  <a:pt x="1603167" y="2117453"/>
                </a:lnTo>
                <a:lnTo>
                  <a:pt x="1631513" y="2161440"/>
                </a:lnTo>
                <a:lnTo>
                  <a:pt x="1659239" y="2204710"/>
                </a:lnTo>
                <a:lnTo>
                  <a:pt x="1686291" y="2247184"/>
                </a:lnTo>
                <a:lnTo>
                  <a:pt x="1712614" y="2288783"/>
                </a:lnTo>
                <a:lnTo>
                  <a:pt x="1738156" y="2329428"/>
                </a:lnTo>
                <a:lnTo>
                  <a:pt x="1762862" y="2369043"/>
                </a:lnTo>
                <a:lnTo>
                  <a:pt x="1786678" y="2407546"/>
                </a:lnTo>
                <a:lnTo>
                  <a:pt x="1809552" y="2444862"/>
                </a:lnTo>
                <a:lnTo>
                  <a:pt x="1831430" y="2480910"/>
                </a:lnTo>
                <a:lnTo>
                  <a:pt x="1852257" y="2515612"/>
                </a:lnTo>
                <a:lnTo>
                  <a:pt x="1871979" y="2548890"/>
                </a:lnTo>
                <a:lnTo>
                  <a:pt x="1908870" y="2612571"/>
                </a:lnTo>
                <a:lnTo>
                  <a:pt x="1941514" y="2670332"/>
                </a:lnTo>
                <a:lnTo>
                  <a:pt x="1970346" y="2722909"/>
                </a:lnTo>
                <a:lnTo>
                  <a:pt x="1995798" y="2771037"/>
                </a:lnTo>
                <a:lnTo>
                  <a:pt x="2018306" y="2815451"/>
                </a:lnTo>
                <a:lnTo>
                  <a:pt x="2038302" y="2856888"/>
                </a:lnTo>
                <a:lnTo>
                  <a:pt x="2056221" y="2896083"/>
                </a:lnTo>
                <a:lnTo>
                  <a:pt x="2072497" y="2933771"/>
                </a:lnTo>
                <a:lnTo>
                  <a:pt x="2087562" y="2970688"/>
                </a:lnTo>
                <a:lnTo>
                  <a:pt x="2101851" y="3007570"/>
                </a:lnTo>
                <a:lnTo>
                  <a:pt x="2115798" y="3045153"/>
                </a:lnTo>
                <a:lnTo>
                  <a:pt x="2129837" y="3084171"/>
                </a:lnTo>
                <a:lnTo>
                  <a:pt x="2144400" y="3125361"/>
                </a:lnTo>
                <a:lnTo>
                  <a:pt x="2159923" y="3169458"/>
                </a:lnTo>
                <a:lnTo>
                  <a:pt x="2176838" y="3217198"/>
                </a:lnTo>
                <a:lnTo>
                  <a:pt x="2195580" y="3269316"/>
                </a:lnTo>
                <a:lnTo>
                  <a:pt x="2216583" y="3326548"/>
                </a:lnTo>
                <a:lnTo>
                  <a:pt x="2240279" y="3389629"/>
                </a:lnTo>
                <a:lnTo>
                  <a:pt x="2389108" y="3798827"/>
                </a:lnTo>
                <a:lnTo>
                  <a:pt x="2567939" y="4311491"/>
                </a:lnTo>
                <a:lnTo>
                  <a:pt x="2718196" y="4749621"/>
                </a:lnTo>
                <a:lnTo>
                  <a:pt x="2781300" y="493522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78300" y="1750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9600" y="6685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518400" y="1451609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Femoral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19390" y="1725929"/>
            <a:ext cx="771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162800" y="2929889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0" y="3840480"/>
                </a:lnTo>
                <a:lnTo>
                  <a:pt x="141406" y="3658056"/>
                </a:lnTo>
                <a:lnTo>
                  <a:pt x="476884" y="3208813"/>
                </a:lnTo>
                <a:lnTo>
                  <a:pt x="873323" y="2639794"/>
                </a:lnTo>
                <a:lnTo>
                  <a:pt x="1197609" y="2098040"/>
                </a:lnTo>
                <a:lnTo>
                  <a:pt x="1219518" y="2054261"/>
                </a:lnTo>
                <a:lnTo>
                  <a:pt x="1241089" y="2010213"/>
                </a:lnTo>
                <a:lnTo>
                  <a:pt x="1262328" y="1965902"/>
                </a:lnTo>
                <a:lnTo>
                  <a:pt x="1283245" y="1921335"/>
                </a:lnTo>
                <a:lnTo>
                  <a:pt x="1303847" y="1876517"/>
                </a:lnTo>
                <a:lnTo>
                  <a:pt x="1324142" y="1831455"/>
                </a:lnTo>
                <a:lnTo>
                  <a:pt x="1344138" y="1786155"/>
                </a:lnTo>
                <a:lnTo>
                  <a:pt x="1363843" y="1740623"/>
                </a:lnTo>
                <a:lnTo>
                  <a:pt x="1383264" y="1694866"/>
                </a:lnTo>
                <a:lnTo>
                  <a:pt x="1402410" y="1648889"/>
                </a:lnTo>
                <a:lnTo>
                  <a:pt x="1421288" y="1602700"/>
                </a:lnTo>
                <a:lnTo>
                  <a:pt x="1439907" y="1556304"/>
                </a:lnTo>
                <a:lnTo>
                  <a:pt x="1458273" y="1509708"/>
                </a:lnTo>
                <a:lnTo>
                  <a:pt x="1476395" y="1462917"/>
                </a:lnTo>
                <a:lnTo>
                  <a:pt x="1494282" y="1415939"/>
                </a:lnTo>
                <a:lnTo>
                  <a:pt x="1511940" y="1368779"/>
                </a:lnTo>
                <a:lnTo>
                  <a:pt x="1529377" y="1321444"/>
                </a:lnTo>
                <a:lnTo>
                  <a:pt x="1546602" y="1273940"/>
                </a:lnTo>
                <a:lnTo>
                  <a:pt x="1563623" y="1226272"/>
                </a:lnTo>
                <a:lnTo>
                  <a:pt x="1580446" y="1178449"/>
                </a:lnTo>
                <a:lnTo>
                  <a:pt x="1597081" y="1130475"/>
                </a:lnTo>
                <a:lnTo>
                  <a:pt x="1613535" y="1082357"/>
                </a:lnTo>
                <a:lnTo>
                  <a:pt x="1629815" y="1034101"/>
                </a:lnTo>
                <a:lnTo>
                  <a:pt x="1645930" y="985714"/>
                </a:lnTo>
                <a:lnTo>
                  <a:pt x="1661888" y="937202"/>
                </a:lnTo>
                <a:lnTo>
                  <a:pt x="1677696" y="888570"/>
                </a:lnTo>
                <a:lnTo>
                  <a:pt x="1693362" y="839826"/>
                </a:lnTo>
                <a:lnTo>
                  <a:pt x="1708895" y="790976"/>
                </a:lnTo>
                <a:lnTo>
                  <a:pt x="1724301" y="742025"/>
                </a:lnTo>
                <a:lnTo>
                  <a:pt x="1739590" y="692980"/>
                </a:lnTo>
                <a:lnTo>
                  <a:pt x="1754768" y="643848"/>
                </a:lnTo>
                <a:lnTo>
                  <a:pt x="1769844" y="594634"/>
                </a:lnTo>
                <a:lnTo>
                  <a:pt x="1784826" y="545345"/>
                </a:lnTo>
                <a:lnTo>
                  <a:pt x="1799721" y="495988"/>
                </a:lnTo>
                <a:lnTo>
                  <a:pt x="1814537" y="446567"/>
                </a:lnTo>
                <a:lnTo>
                  <a:pt x="1829282" y="397091"/>
                </a:lnTo>
                <a:lnTo>
                  <a:pt x="1843965" y="347564"/>
                </a:lnTo>
                <a:lnTo>
                  <a:pt x="1858592" y="297993"/>
                </a:lnTo>
                <a:lnTo>
                  <a:pt x="1873172" y="248385"/>
                </a:lnTo>
                <a:lnTo>
                  <a:pt x="1902222" y="149081"/>
                </a:lnTo>
                <a:lnTo>
                  <a:pt x="194564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62800" y="2929889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1931178" y="49702"/>
                </a:lnTo>
                <a:lnTo>
                  <a:pt x="1916708" y="99398"/>
                </a:lnTo>
                <a:lnTo>
                  <a:pt x="1902222" y="149081"/>
                </a:lnTo>
                <a:lnTo>
                  <a:pt x="1887713" y="198745"/>
                </a:lnTo>
                <a:lnTo>
                  <a:pt x="1873172" y="248385"/>
                </a:lnTo>
                <a:lnTo>
                  <a:pt x="1858592" y="297993"/>
                </a:lnTo>
                <a:lnTo>
                  <a:pt x="1843965" y="347564"/>
                </a:lnTo>
                <a:lnTo>
                  <a:pt x="1829282" y="397091"/>
                </a:lnTo>
                <a:lnTo>
                  <a:pt x="1814537" y="446567"/>
                </a:lnTo>
                <a:lnTo>
                  <a:pt x="1799721" y="495988"/>
                </a:lnTo>
                <a:lnTo>
                  <a:pt x="1784826" y="545345"/>
                </a:lnTo>
                <a:lnTo>
                  <a:pt x="1769844" y="594634"/>
                </a:lnTo>
                <a:lnTo>
                  <a:pt x="1754768" y="643848"/>
                </a:lnTo>
                <a:lnTo>
                  <a:pt x="1739590" y="692980"/>
                </a:lnTo>
                <a:lnTo>
                  <a:pt x="1724301" y="742025"/>
                </a:lnTo>
                <a:lnTo>
                  <a:pt x="1708895" y="790976"/>
                </a:lnTo>
                <a:lnTo>
                  <a:pt x="1693362" y="839826"/>
                </a:lnTo>
                <a:lnTo>
                  <a:pt x="1677696" y="888570"/>
                </a:lnTo>
                <a:lnTo>
                  <a:pt x="1661888" y="937202"/>
                </a:lnTo>
                <a:lnTo>
                  <a:pt x="1645930" y="985714"/>
                </a:lnTo>
                <a:lnTo>
                  <a:pt x="1629815" y="1034101"/>
                </a:lnTo>
                <a:lnTo>
                  <a:pt x="1613535" y="1082357"/>
                </a:lnTo>
                <a:lnTo>
                  <a:pt x="1597081" y="1130475"/>
                </a:lnTo>
                <a:lnTo>
                  <a:pt x="1580446" y="1178449"/>
                </a:lnTo>
                <a:lnTo>
                  <a:pt x="1563623" y="1226272"/>
                </a:lnTo>
                <a:lnTo>
                  <a:pt x="1546602" y="1273940"/>
                </a:lnTo>
                <a:lnTo>
                  <a:pt x="1529377" y="1321444"/>
                </a:lnTo>
                <a:lnTo>
                  <a:pt x="1511940" y="1368779"/>
                </a:lnTo>
                <a:lnTo>
                  <a:pt x="1494282" y="1415939"/>
                </a:lnTo>
                <a:lnTo>
                  <a:pt x="1476395" y="1462917"/>
                </a:lnTo>
                <a:lnTo>
                  <a:pt x="1458273" y="1509708"/>
                </a:lnTo>
                <a:lnTo>
                  <a:pt x="1439907" y="1556304"/>
                </a:lnTo>
                <a:lnTo>
                  <a:pt x="1421288" y="1602700"/>
                </a:lnTo>
                <a:lnTo>
                  <a:pt x="1402410" y="1648889"/>
                </a:lnTo>
                <a:lnTo>
                  <a:pt x="1383264" y="1694866"/>
                </a:lnTo>
                <a:lnTo>
                  <a:pt x="1363843" y="1740623"/>
                </a:lnTo>
                <a:lnTo>
                  <a:pt x="1344138" y="1786155"/>
                </a:lnTo>
                <a:lnTo>
                  <a:pt x="1324142" y="1831455"/>
                </a:lnTo>
                <a:lnTo>
                  <a:pt x="1303847" y="1876517"/>
                </a:lnTo>
                <a:lnTo>
                  <a:pt x="1283245" y="1921335"/>
                </a:lnTo>
                <a:lnTo>
                  <a:pt x="1262328" y="1965902"/>
                </a:lnTo>
                <a:lnTo>
                  <a:pt x="1241089" y="2010213"/>
                </a:lnTo>
                <a:lnTo>
                  <a:pt x="1219518" y="2054261"/>
                </a:lnTo>
                <a:lnTo>
                  <a:pt x="1197609" y="2098040"/>
                </a:lnTo>
                <a:lnTo>
                  <a:pt x="873323" y="2639794"/>
                </a:lnTo>
                <a:lnTo>
                  <a:pt x="476884" y="3208813"/>
                </a:lnTo>
                <a:lnTo>
                  <a:pt x="141406" y="3658056"/>
                </a:lnTo>
                <a:lnTo>
                  <a:pt x="0" y="384048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08440" y="29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62800" y="6770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90409" y="2909570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0" y="3840479"/>
                </a:lnTo>
                <a:lnTo>
                  <a:pt x="141585" y="3658056"/>
                </a:lnTo>
                <a:lnTo>
                  <a:pt x="477361" y="3208813"/>
                </a:lnTo>
                <a:lnTo>
                  <a:pt x="873859" y="2639794"/>
                </a:lnTo>
                <a:lnTo>
                  <a:pt x="1197610" y="2098040"/>
                </a:lnTo>
                <a:lnTo>
                  <a:pt x="1219518" y="2054261"/>
                </a:lnTo>
                <a:lnTo>
                  <a:pt x="1241089" y="2010213"/>
                </a:lnTo>
                <a:lnTo>
                  <a:pt x="1262328" y="1965902"/>
                </a:lnTo>
                <a:lnTo>
                  <a:pt x="1283245" y="1921335"/>
                </a:lnTo>
                <a:lnTo>
                  <a:pt x="1303847" y="1876517"/>
                </a:lnTo>
                <a:lnTo>
                  <a:pt x="1324142" y="1831455"/>
                </a:lnTo>
                <a:lnTo>
                  <a:pt x="1344138" y="1786155"/>
                </a:lnTo>
                <a:lnTo>
                  <a:pt x="1363843" y="1740623"/>
                </a:lnTo>
                <a:lnTo>
                  <a:pt x="1383264" y="1694866"/>
                </a:lnTo>
                <a:lnTo>
                  <a:pt x="1402410" y="1648889"/>
                </a:lnTo>
                <a:lnTo>
                  <a:pt x="1421288" y="1602700"/>
                </a:lnTo>
                <a:lnTo>
                  <a:pt x="1439907" y="1556304"/>
                </a:lnTo>
                <a:lnTo>
                  <a:pt x="1458273" y="1509708"/>
                </a:lnTo>
                <a:lnTo>
                  <a:pt x="1476395" y="1462917"/>
                </a:lnTo>
                <a:lnTo>
                  <a:pt x="1494282" y="1415939"/>
                </a:lnTo>
                <a:lnTo>
                  <a:pt x="1511940" y="1368779"/>
                </a:lnTo>
                <a:lnTo>
                  <a:pt x="1529377" y="1321444"/>
                </a:lnTo>
                <a:lnTo>
                  <a:pt x="1546602" y="1273940"/>
                </a:lnTo>
                <a:lnTo>
                  <a:pt x="1563623" y="1226272"/>
                </a:lnTo>
                <a:lnTo>
                  <a:pt x="1580446" y="1178449"/>
                </a:lnTo>
                <a:lnTo>
                  <a:pt x="1597081" y="1130475"/>
                </a:lnTo>
                <a:lnTo>
                  <a:pt x="1613535" y="1082357"/>
                </a:lnTo>
                <a:lnTo>
                  <a:pt x="1629815" y="1034101"/>
                </a:lnTo>
                <a:lnTo>
                  <a:pt x="1645930" y="985714"/>
                </a:lnTo>
                <a:lnTo>
                  <a:pt x="1661888" y="937202"/>
                </a:lnTo>
                <a:lnTo>
                  <a:pt x="1677696" y="888570"/>
                </a:lnTo>
                <a:lnTo>
                  <a:pt x="1693362" y="839826"/>
                </a:lnTo>
                <a:lnTo>
                  <a:pt x="1708895" y="790976"/>
                </a:lnTo>
                <a:lnTo>
                  <a:pt x="1724301" y="742025"/>
                </a:lnTo>
                <a:lnTo>
                  <a:pt x="1739590" y="692980"/>
                </a:lnTo>
                <a:lnTo>
                  <a:pt x="1754768" y="643848"/>
                </a:lnTo>
                <a:lnTo>
                  <a:pt x="1769844" y="594634"/>
                </a:lnTo>
                <a:lnTo>
                  <a:pt x="1784826" y="545345"/>
                </a:lnTo>
                <a:lnTo>
                  <a:pt x="1799721" y="495988"/>
                </a:lnTo>
                <a:lnTo>
                  <a:pt x="1814537" y="446567"/>
                </a:lnTo>
                <a:lnTo>
                  <a:pt x="1829282" y="397091"/>
                </a:lnTo>
                <a:lnTo>
                  <a:pt x="1843965" y="347564"/>
                </a:lnTo>
                <a:lnTo>
                  <a:pt x="1858592" y="297993"/>
                </a:lnTo>
                <a:lnTo>
                  <a:pt x="1873172" y="248385"/>
                </a:lnTo>
                <a:lnTo>
                  <a:pt x="1902222" y="149081"/>
                </a:lnTo>
                <a:lnTo>
                  <a:pt x="194564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90409" y="2909570"/>
            <a:ext cx="1945639" cy="3840479"/>
          </a:xfrm>
          <a:custGeom>
            <a:avLst/>
            <a:gdLst/>
            <a:ahLst/>
            <a:cxnLst/>
            <a:rect l="l" t="t" r="r" b="b"/>
            <a:pathLst>
              <a:path w="1945640" h="3840479">
                <a:moveTo>
                  <a:pt x="1945640" y="0"/>
                </a:moveTo>
                <a:lnTo>
                  <a:pt x="1931178" y="49702"/>
                </a:lnTo>
                <a:lnTo>
                  <a:pt x="1916708" y="99398"/>
                </a:lnTo>
                <a:lnTo>
                  <a:pt x="1902222" y="149081"/>
                </a:lnTo>
                <a:lnTo>
                  <a:pt x="1887713" y="198745"/>
                </a:lnTo>
                <a:lnTo>
                  <a:pt x="1873172" y="248385"/>
                </a:lnTo>
                <a:lnTo>
                  <a:pt x="1858592" y="297993"/>
                </a:lnTo>
                <a:lnTo>
                  <a:pt x="1843965" y="347564"/>
                </a:lnTo>
                <a:lnTo>
                  <a:pt x="1829282" y="397091"/>
                </a:lnTo>
                <a:lnTo>
                  <a:pt x="1814537" y="446567"/>
                </a:lnTo>
                <a:lnTo>
                  <a:pt x="1799721" y="495988"/>
                </a:lnTo>
                <a:lnTo>
                  <a:pt x="1784826" y="545345"/>
                </a:lnTo>
                <a:lnTo>
                  <a:pt x="1769844" y="594634"/>
                </a:lnTo>
                <a:lnTo>
                  <a:pt x="1754768" y="643848"/>
                </a:lnTo>
                <a:lnTo>
                  <a:pt x="1739590" y="692980"/>
                </a:lnTo>
                <a:lnTo>
                  <a:pt x="1724301" y="742025"/>
                </a:lnTo>
                <a:lnTo>
                  <a:pt x="1708895" y="790976"/>
                </a:lnTo>
                <a:lnTo>
                  <a:pt x="1693362" y="839826"/>
                </a:lnTo>
                <a:lnTo>
                  <a:pt x="1677696" y="888570"/>
                </a:lnTo>
                <a:lnTo>
                  <a:pt x="1661888" y="937202"/>
                </a:lnTo>
                <a:lnTo>
                  <a:pt x="1645930" y="985714"/>
                </a:lnTo>
                <a:lnTo>
                  <a:pt x="1629815" y="1034101"/>
                </a:lnTo>
                <a:lnTo>
                  <a:pt x="1613535" y="1082357"/>
                </a:lnTo>
                <a:lnTo>
                  <a:pt x="1597081" y="1130475"/>
                </a:lnTo>
                <a:lnTo>
                  <a:pt x="1580446" y="1178449"/>
                </a:lnTo>
                <a:lnTo>
                  <a:pt x="1563623" y="1226272"/>
                </a:lnTo>
                <a:lnTo>
                  <a:pt x="1546602" y="1273940"/>
                </a:lnTo>
                <a:lnTo>
                  <a:pt x="1529377" y="1321444"/>
                </a:lnTo>
                <a:lnTo>
                  <a:pt x="1511940" y="1368779"/>
                </a:lnTo>
                <a:lnTo>
                  <a:pt x="1494282" y="1415939"/>
                </a:lnTo>
                <a:lnTo>
                  <a:pt x="1476395" y="1462917"/>
                </a:lnTo>
                <a:lnTo>
                  <a:pt x="1458273" y="1509708"/>
                </a:lnTo>
                <a:lnTo>
                  <a:pt x="1439907" y="1556304"/>
                </a:lnTo>
                <a:lnTo>
                  <a:pt x="1421288" y="1602700"/>
                </a:lnTo>
                <a:lnTo>
                  <a:pt x="1402410" y="1648889"/>
                </a:lnTo>
                <a:lnTo>
                  <a:pt x="1383264" y="1694866"/>
                </a:lnTo>
                <a:lnTo>
                  <a:pt x="1363843" y="1740623"/>
                </a:lnTo>
                <a:lnTo>
                  <a:pt x="1344138" y="1786155"/>
                </a:lnTo>
                <a:lnTo>
                  <a:pt x="1324142" y="1831455"/>
                </a:lnTo>
                <a:lnTo>
                  <a:pt x="1303847" y="1876517"/>
                </a:lnTo>
                <a:lnTo>
                  <a:pt x="1283245" y="1921335"/>
                </a:lnTo>
                <a:lnTo>
                  <a:pt x="1262328" y="1965902"/>
                </a:lnTo>
                <a:lnTo>
                  <a:pt x="1241089" y="2010213"/>
                </a:lnTo>
                <a:lnTo>
                  <a:pt x="1219518" y="2054261"/>
                </a:lnTo>
                <a:lnTo>
                  <a:pt x="1197610" y="2098040"/>
                </a:lnTo>
                <a:lnTo>
                  <a:pt x="873859" y="2639794"/>
                </a:lnTo>
                <a:lnTo>
                  <a:pt x="477361" y="3208813"/>
                </a:lnTo>
                <a:lnTo>
                  <a:pt x="141585" y="3658056"/>
                </a:lnTo>
                <a:lnTo>
                  <a:pt x="0" y="3840479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36050" y="2909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0409" y="6750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95819" y="2861310"/>
            <a:ext cx="1934210" cy="3844290"/>
          </a:xfrm>
          <a:custGeom>
            <a:avLst/>
            <a:gdLst/>
            <a:ahLst/>
            <a:cxnLst/>
            <a:rect l="l" t="t" r="r" b="b"/>
            <a:pathLst>
              <a:path w="1934209" h="3844290">
                <a:moveTo>
                  <a:pt x="1934209" y="0"/>
                </a:moveTo>
                <a:lnTo>
                  <a:pt x="1622194" y="411739"/>
                </a:lnTo>
                <a:lnTo>
                  <a:pt x="1529983" y="535648"/>
                </a:lnTo>
                <a:lnTo>
                  <a:pt x="1469113" y="618419"/>
                </a:lnTo>
                <a:lnTo>
                  <a:pt x="1408818" y="701345"/>
                </a:lnTo>
                <a:lnTo>
                  <a:pt x="1349175" y="784448"/>
                </a:lnTo>
                <a:lnTo>
                  <a:pt x="1319624" y="826072"/>
                </a:lnTo>
                <a:lnTo>
                  <a:pt x="1290265" y="867748"/>
                </a:lnTo>
                <a:lnTo>
                  <a:pt x="1261109" y="909478"/>
                </a:lnTo>
                <a:lnTo>
                  <a:pt x="1232166" y="951266"/>
                </a:lnTo>
                <a:lnTo>
                  <a:pt x="1203445" y="993113"/>
                </a:lnTo>
                <a:lnTo>
                  <a:pt x="1174956" y="1035022"/>
                </a:lnTo>
                <a:lnTo>
                  <a:pt x="1146710" y="1076996"/>
                </a:lnTo>
                <a:lnTo>
                  <a:pt x="1118715" y="1119038"/>
                </a:lnTo>
                <a:lnTo>
                  <a:pt x="1090982" y="1161150"/>
                </a:lnTo>
                <a:lnTo>
                  <a:pt x="1063521" y="1203334"/>
                </a:lnTo>
                <a:lnTo>
                  <a:pt x="1036340" y="1245594"/>
                </a:lnTo>
                <a:lnTo>
                  <a:pt x="1009452" y="1287931"/>
                </a:lnTo>
                <a:lnTo>
                  <a:pt x="982864" y="1330349"/>
                </a:lnTo>
                <a:lnTo>
                  <a:pt x="956587" y="1372850"/>
                </a:lnTo>
                <a:lnTo>
                  <a:pt x="930631" y="1415436"/>
                </a:lnTo>
                <a:lnTo>
                  <a:pt x="905006" y="1458111"/>
                </a:lnTo>
                <a:lnTo>
                  <a:pt x="879721" y="1500876"/>
                </a:lnTo>
                <a:lnTo>
                  <a:pt x="854787" y="1543735"/>
                </a:lnTo>
                <a:lnTo>
                  <a:pt x="830212" y="1586690"/>
                </a:lnTo>
                <a:lnTo>
                  <a:pt x="806008" y="1629743"/>
                </a:lnTo>
                <a:lnTo>
                  <a:pt x="782183" y="1672898"/>
                </a:lnTo>
                <a:lnTo>
                  <a:pt x="758748" y="1716156"/>
                </a:lnTo>
                <a:lnTo>
                  <a:pt x="735713" y="1759521"/>
                </a:lnTo>
                <a:lnTo>
                  <a:pt x="713086" y="1802994"/>
                </a:lnTo>
                <a:lnTo>
                  <a:pt x="690879" y="1846579"/>
                </a:lnTo>
                <a:lnTo>
                  <a:pt x="447377" y="2428755"/>
                </a:lnTo>
                <a:lnTo>
                  <a:pt x="224948" y="3085465"/>
                </a:lnTo>
                <a:lnTo>
                  <a:pt x="62765" y="3622159"/>
                </a:lnTo>
                <a:lnTo>
                  <a:pt x="0" y="3844290"/>
                </a:lnTo>
                <a:lnTo>
                  <a:pt x="1934209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95819" y="2861310"/>
            <a:ext cx="1934210" cy="3844290"/>
          </a:xfrm>
          <a:custGeom>
            <a:avLst/>
            <a:gdLst/>
            <a:ahLst/>
            <a:cxnLst/>
            <a:rect l="l" t="t" r="r" b="b"/>
            <a:pathLst>
              <a:path w="1934209" h="3844290">
                <a:moveTo>
                  <a:pt x="1934209" y="0"/>
                </a:moveTo>
                <a:lnTo>
                  <a:pt x="1902863" y="41131"/>
                </a:lnTo>
                <a:lnTo>
                  <a:pt x="1871523" y="82264"/>
                </a:lnTo>
                <a:lnTo>
                  <a:pt x="1840198" y="123403"/>
                </a:lnTo>
                <a:lnTo>
                  <a:pt x="1808899" y="164550"/>
                </a:lnTo>
                <a:lnTo>
                  <a:pt x="1777636" y="205707"/>
                </a:lnTo>
                <a:lnTo>
                  <a:pt x="1746417" y="246877"/>
                </a:lnTo>
                <a:lnTo>
                  <a:pt x="1715254" y="288063"/>
                </a:lnTo>
                <a:lnTo>
                  <a:pt x="1684156" y="329266"/>
                </a:lnTo>
                <a:lnTo>
                  <a:pt x="1653132" y="370491"/>
                </a:lnTo>
                <a:lnTo>
                  <a:pt x="1622194" y="411739"/>
                </a:lnTo>
                <a:lnTo>
                  <a:pt x="1591349" y="453012"/>
                </a:lnTo>
                <a:lnTo>
                  <a:pt x="1560609" y="494315"/>
                </a:lnTo>
                <a:lnTo>
                  <a:pt x="1529983" y="535648"/>
                </a:lnTo>
                <a:lnTo>
                  <a:pt x="1499481" y="577015"/>
                </a:lnTo>
                <a:lnTo>
                  <a:pt x="1469113" y="618419"/>
                </a:lnTo>
                <a:lnTo>
                  <a:pt x="1438889" y="659861"/>
                </a:lnTo>
                <a:lnTo>
                  <a:pt x="1408818" y="701345"/>
                </a:lnTo>
                <a:lnTo>
                  <a:pt x="1378910" y="742873"/>
                </a:lnTo>
                <a:lnTo>
                  <a:pt x="1349175" y="784448"/>
                </a:lnTo>
                <a:lnTo>
                  <a:pt x="1319624" y="826072"/>
                </a:lnTo>
                <a:lnTo>
                  <a:pt x="1290265" y="867748"/>
                </a:lnTo>
                <a:lnTo>
                  <a:pt x="1261109" y="909478"/>
                </a:lnTo>
                <a:lnTo>
                  <a:pt x="1232166" y="951266"/>
                </a:lnTo>
                <a:lnTo>
                  <a:pt x="1203445" y="993113"/>
                </a:lnTo>
                <a:lnTo>
                  <a:pt x="1174956" y="1035022"/>
                </a:lnTo>
                <a:lnTo>
                  <a:pt x="1146710" y="1076996"/>
                </a:lnTo>
                <a:lnTo>
                  <a:pt x="1118715" y="1119038"/>
                </a:lnTo>
                <a:lnTo>
                  <a:pt x="1090982" y="1161150"/>
                </a:lnTo>
                <a:lnTo>
                  <a:pt x="1063521" y="1203334"/>
                </a:lnTo>
                <a:lnTo>
                  <a:pt x="1036340" y="1245594"/>
                </a:lnTo>
                <a:lnTo>
                  <a:pt x="1009452" y="1287931"/>
                </a:lnTo>
                <a:lnTo>
                  <a:pt x="982864" y="1330349"/>
                </a:lnTo>
                <a:lnTo>
                  <a:pt x="956587" y="1372850"/>
                </a:lnTo>
                <a:lnTo>
                  <a:pt x="930631" y="1415436"/>
                </a:lnTo>
                <a:lnTo>
                  <a:pt x="905006" y="1458111"/>
                </a:lnTo>
                <a:lnTo>
                  <a:pt x="879721" y="1500876"/>
                </a:lnTo>
                <a:lnTo>
                  <a:pt x="854787" y="1543735"/>
                </a:lnTo>
                <a:lnTo>
                  <a:pt x="830212" y="1586690"/>
                </a:lnTo>
                <a:lnTo>
                  <a:pt x="806008" y="1629743"/>
                </a:lnTo>
                <a:lnTo>
                  <a:pt x="782183" y="1672898"/>
                </a:lnTo>
                <a:lnTo>
                  <a:pt x="758748" y="1716156"/>
                </a:lnTo>
                <a:lnTo>
                  <a:pt x="735713" y="1759521"/>
                </a:lnTo>
                <a:lnTo>
                  <a:pt x="713086" y="1802994"/>
                </a:lnTo>
                <a:lnTo>
                  <a:pt x="690879" y="1846579"/>
                </a:lnTo>
                <a:lnTo>
                  <a:pt x="447377" y="2428755"/>
                </a:lnTo>
                <a:lnTo>
                  <a:pt x="224948" y="3085465"/>
                </a:lnTo>
                <a:lnTo>
                  <a:pt x="62765" y="3622159"/>
                </a:lnTo>
                <a:lnTo>
                  <a:pt x="0" y="384429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30030" y="2861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95819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23430" y="2840989"/>
            <a:ext cx="1935480" cy="3844290"/>
          </a:xfrm>
          <a:custGeom>
            <a:avLst/>
            <a:gdLst/>
            <a:ahLst/>
            <a:cxnLst/>
            <a:rect l="l" t="t" r="r" b="b"/>
            <a:pathLst>
              <a:path w="1935479" h="3844290">
                <a:moveTo>
                  <a:pt x="1935479" y="0"/>
                </a:moveTo>
                <a:lnTo>
                  <a:pt x="1809883" y="164550"/>
                </a:lnTo>
                <a:lnTo>
                  <a:pt x="1622947" y="411739"/>
                </a:lnTo>
                <a:lnTo>
                  <a:pt x="1530694" y="535648"/>
                </a:lnTo>
                <a:lnTo>
                  <a:pt x="1469819" y="618419"/>
                </a:lnTo>
                <a:lnTo>
                  <a:pt x="1409533" y="701345"/>
                </a:lnTo>
                <a:lnTo>
                  <a:pt x="1349914" y="784448"/>
                </a:lnTo>
                <a:lnTo>
                  <a:pt x="1320379" y="826072"/>
                </a:lnTo>
                <a:lnTo>
                  <a:pt x="1291039" y="867748"/>
                </a:lnTo>
                <a:lnTo>
                  <a:pt x="1261903" y="909478"/>
                </a:lnTo>
                <a:lnTo>
                  <a:pt x="1232982" y="951266"/>
                </a:lnTo>
                <a:lnTo>
                  <a:pt x="1204286" y="993113"/>
                </a:lnTo>
                <a:lnTo>
                  <a:pt x="1175823" y="1035022"/>
                </a:lnTo>
                <a:lnTo>
                  <a:pt x="1147603" y="1076996"/>
                </a:lnTo>
                <a:lnTo>
                  <a:pt x="1119636" y="1119038"/>
                </a:lnTo>
                <a:lnTo>
                  <a:pt x="1091931" y="1161150"/>
                </a:lnTo>
                <a:lnTo>
                  <a:pt x="1064499" y="1203334"/>
                </a:lnTo>
                <a:lnTo>
                  <a:pt x="1037347" y="1245594"/>
                </a:lnTo>
                <a:lnTo>
                  <a:pt x="1010487" y="1287931"/>
                </a:lnTo>
                <a:lnTo>
                  <a:pt x="983928" y="1330349"/>
                </a:lnTo>
                <a:lnTo>
                  <a:pt x="957679" y="1372850"/>
                </a:lnTo>
                <a:lnTo>
                  <a:pt x="931749" y="1415436"/>
                </a:lnTo>
                <a:lnTo>
                  <a:pt x="906149" y="1458111"/>
                </a:lnTo>
                <a:lnTo>
                  <a:pt x="880888" y="1500876"/>
                </a:lnTo>
                <a:lnTo>
                  <a:pt x="855975" y="1543735"/>
                </a:lnTo>
                <a:lnTo>
                  <a:pt x="831421" y="1586690"/>
                </a:lnTo>
                <a:lnTo>
                  <a:pt x="807234" y="1629743"/>
                </a:lnTo>
                <a:lnTo>
                  <a:pt x="783424" y="1672898"/>
                </a:lnTo>
                <a:lnTo>
                  <a:pt x="760002" y="1716156"/>
                </a:lnTo>
                <a:lnTo>
                  <a:pt x="736975" y="1759521"/>
                </a:lnTo>
                <a:lnTo>
                  <a:pt x="714355" y="1802994"/>
                </a:lnTo>
                <a:lnTo>
                  <a:pt x="692150" y="1846580"/>
                </a:lnTo>
                <a:lnTo>
                  <a:pt x="447913" y="2429291"/>
                </a:lnTo>
                <a:lnTo>
                  <a:pt x="225107" y="3085941"/>
                </a:lnTo>
                <a:lnTo>
                  <a:pt x="62785" y="3622337"/>
                </a:lnTo>
                <a:lnTo>
                  <a:pt x="0" y="3844290"/>
                </a:lnTo>
                <a:lnTo>
                  <a:pt x="193547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23430" y="2840989"/>
            <a:ext cx="1935480" cy="3844290"/>
          </a:xfrm>
          <a:custGeom>
            <a:avLst/>
            <a:gdLst/>
            <a:ahLst/>
            <a:cxnLst/>
            <a:rect l="l" t="t" r="r" b="b"/>
            <a:pathLst>
              <a:path w="1935479" h="3844290">
                <a:moveTo>
                  <a:pt x="1935479" y="0"/>
                </a:moveTo>
                <a:lnTo>
                  <a:pt x="1904051" y="41131"/>
                </a:lnTo>
                <a:lnTo>
                  <a:pt x="1872635" y="82264"/>
                </a:lnTo>
                <a:lnTo>
                  <a:pt x="1841243" y="123403"/>
                </a:lnTo>
                <a:lnTo>
                  <a:pt x="1809883" y="164550"/>
                </a:lnTo>
                <a:lnTo>
                  <a:pt x="1778566" y="205707"/>
                </a:lnTo>
                <a:lnTo>
                  <a:pt x="1747300" y="246877"/>
                </a:lnTo>
                <a:lnTo>
                  <a:pt x="1716096" y="288063"/>
                </a:lnTo>
                <a:lnTo>
                  <a:pt x="1684962" y="329266"/>
                </a:lnTo>
                <a:lnTo>
                  <a:pt x="1653909" y="370491"/>
                </a:lnTo>
                <a:lnTo>
                  <a:pt x="1622947" y="411739"/>
                </a:lnTo>
                <a:lnTo>
                  <a:pt x="1592083" y="453012"/>
                </a:lnTo>
                <a:lnTo>
                  <a:pt x="1561329" y="494315"/>
                </a:lnTo>
                <a:lnTo>
                  <a:pt x="1530694" y="535648"/>
                </a:lnTo>
                <a:lnTo>
                  <a:pt x="1500188" y="577015"/>
                </a:lnTo>
                <a:lnTo>
                  <a:pt x="1469819" y="618419"/>
                </a:lnTo>
                <a:lnTo>
                  <a:pt x="1439597" y="659861"/>
                </a:lnTo>
                <a:lnTo>
                  <a:pt x="1409533" y="701345"/>
                </a:lnTo>
                <a:lnTo>
                  <a:pt x="1379636" y="742873"/>
                </a:lnTo>
                <a:lnTo>
                  <a:pt x="1349914" y="784448"/>
                </a:lnTo>
                <a:lnTo>
                  <a:pt x="1320379" y="826072"/>
                </a:lnTo>
                <a:lnTo>
                  <a:pt x="1291039" y="867748"/>
                </a:lnTo>
                <a:lnTo>
                  <a:pt x="1261903" y="909478"/>
                </a:lnTo>
                <a:lnTo>
                  <a:pt x="1232982" y="951266"/>
                </a:lnTo>
                <a:lnTo>
                  <a:pt x="1204286" y="993113"/>
                </a:lnTo>
                <a:lnTo>
                  <a:pt x="1175823" y="1035022"/>
                </a:lnTo>
                <a:lnTo>
                  <a:pt x="1147603" y="1076996"/>
                </a:lnTo>
                <a:lnTo>
                  <a:pt x="1119636" y="1119038"/>
                </a:lnTo>
                <a:lnTo>
                  <a:pt x="1091931" y="1161150"/>
                </a:lnTo>
                <a:lnTo>
                  <a:pt x="1064499" y="1203334"/>
                </a:lnTo>
                <a:lnTo>
                  <a:pt x="1037347" y="1245594"/>
                </a:lnTo>
                <a:lnTo>
                  <a:pt x="1010487" y="1287931"/>
                </a:lnTo>
                <a:lnTo>
                  <a:pt x="983928" y="1330349"/>
                </a:lnTo>
                <a:lnTo>
                  <a:pt x="957679" y="1372850"/>
                </a:lnTo>
                <a:lnTo>
                  <a:pt x="931749" y="1415436"/>
                </a:lnTo>
                <a:lnTo>
                  <a:pt x="906149" y="1458111"/>
                </a:lnTo>
                <a:lnTo>
                  <a:pt x="880888" y="1500876"/>
                </a:lnTo>
                <a:lnTo>
                  <a:pt x="855975" y="1543735"/>
                </a:lnTo>
                <a:lnTo>
                  <a:pt x="831421" y="1586690"/>
                </a:lnTo>
                <a:lnTo>
                  <a:pt x="807234" y="1629743"/>
                </a:lnTo>
                <a:lnTo>
                  <a:pt x="783424" y="1672898"/>
                </a:lnTo>
                <a:lnTo>
                  <a:pt x="760002" y="1716156"/>
                </a:lnTo>
                <a:lnTo>
                  <a:pt x="736975" y="1759521"/>
                </a:lnTo>
                <a:lnTo>
                  <a:pt x="714355" y="1802994"/>
                </a:lnTo>
                <a:lnTo>
                  <a:pt x="692150" y="1846580"/>
                </a:lnTo>
                <a:lnTo>
                  <a:pt x="447913" y="2429291"/>
                </a:lnTo>
                <a:lnTo>
                  <a:pt x="225107" y="3085941"/>
                </a:lnTo>
                <a:lnTo>
                  <a:pt x="62785" y="3622337"/>
                </a:lnTo>
                <a:lnTo>
                  <a:pt x="0" y="3844290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58909" y="2840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23430" y="6685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53559" y="1838960"/>
            <a:ext cx="4695190" cy="1013460"/>
          </a:xfrm>
          <a:custGeom>
            <a:avLst/>
            <a:gdLst/>
            <a:ahLst/>
            <a:cxnLst/>
            <a:rect l="l" t="t" r="r" b="b"/>
            <a:pathLst>
              <a:path w="4695190" h="1013460">
                <a:moveTo>
                  <a:pt x="0" y="0"/>
                </a:moveTo>
                <a:lnTo>
                  <a:pt x="44777" y="1119"/>
                </a:lnTo>
                <a:lnTo>
                  <a:pt x="89618" y="2265"/>
                </a:lnTo>
                <a:lnTo>
                  <a:pt x="134582" y="3450"/>
                </a:lnTo>
                <a:lnTo>
                  <a:pt x="179734" y="4686"/>
                </a:lnTo>
                <a:lnTo>
                  <a:pt x="225135" y="5985"/>
                </a:lnTo>
                <a:lnTo>
                  <a:pt x="270847" y="7362"/>
                </a:lnTo>
                <a:lnTo>
                  <a:pt x="316933" y="8827"/>
                </a:lnTo>
                <a:lnTo>
                  <a:pt x="363455" y="10395"/>
                </a:lnTo>
                <a:lnTo>
                  <a:pt x="410475" y="12077"/>
                </a:lnTo>
                <a:lnTo>
                  <a:pt x="458056" y="13886"/>
                </a:lnTo>
                <a:lnTo>
                  <a:pt x="506259" y="15836"/>
                </a:lnTo>
                <a:lnTo>
                  <a:pt x="555148" y="17938"/>
                </a:lnTo>
                <a:lnTo>
                  <a:pt x="604785" y="20206"/>
                </a:lnTo>
                <a:lnTo>
                  <a:pt x="655231" y="22652"/>
                </a:lnTo>
                <a:lnTo>
                  <a:pt x="706549" y="25288"/>
                </a:lnTo>
                <a:lnTo>
                  <a:pt x="758801" y="28128"/>
                </a:lnTo>
                <a:lnTo>
                  <a:pt x="812050" y="31183"/>
                </a:lnTo>
                <a:lnTo>
                  <a:pt x="866358" y="34468"/>
                </a:lnTo>
                <a:lnTo>
                  <a:pt x="921787" y="37994"/>
                </a:lnTo>
                <a:lnTo>
                  <a:pt x="978399" y="41774"/>
                </a:lnTo>
                <a:lnTo>
                  <a:pt x="1036257" y="45821"/>
                </a:lnTo>
                <a:lnTo>
                  <a:pt x="1095424" y="50148"/>
                </a:lnTo>
                <a:lnTo>
                  <a:pt x="1155960" y="54766"/>
                </a:lnTo>
                <a:lnTo>
                  <a:pt x="1217929" y="59689"/>
                </a:lnTo>
                <a:lnTo>
                  <a:pt x="1260460" y="63132"/>
                </a:lnTo>
                <a:lnTo>
                  <a:pt x="1304186" y="66485"/>
                </a:lnTo>
                <a:lnTo>
                  <a:pt x="1349039" y="69767"/>
                </a:lnTo>
                <a:lnTo>
                  <a:pt x="1394951" y="72994"/>
                </a:lnTo>
                <a:lnTo>
                  <a:pt x="1441852" y="76183"/>
                </a:lnTo>
                <a:lnTo>
                  <a:pt x="1489674" y="79351"/>
                </a:lnTo>
                <a:lnTo>
                  <a:pt x="1538349" y="82515"/>
                </a:lnTo>
                <a:lnTo>
                  <a:pt x="1587808" y="85692"/>
                </a:lnTo>
                <a:lnTo>
                  <a:pt x="1637982" y="88900"/>
                </a:lnTo>
                <a:lnTo>
                  <a:pt x="1688803" y="92154"/>
                </a:lnTo>
                <a:lnTo>
                  <a:pt x="1740202" y="95472"/>
                </a:lnTo>
                <a:lnTo>
                  <a:pt x="1792111" y="98871"/>
                </a:lnTo>
                <a:lnTo>
                  <a:pt x="1844460" y="102369"/>
                </a:lnTo>
                <a:lnTo>
                  <a:pt x="1897182" y="105981"/>
                </a:lnTo>
                <a:lnTo>
                  <a:pt x="1950208" y="109725"/>
                </a:lnTo>
                <a:lnTo>
                  <a:pt x="2003469" y="113618"/>
                </a:lnTo>
                <a:lnTo>
                  <a:pt x="2056896" y="117677"/>
                </a:lnTo>
                <a:lnTo>
                  <a:pt x="2110422" y="121920"/>
                </a:lnTo>
                <a:lnTo>
                  <a:pt x="2163977" y="126361"/>
                </a:lnTo>
                <a:lnTo>
                  <a:pt x="2217493" y="131020"/>
                </a:lnTo>
                <a:lnTo>
                  <a:pt x="2270901" y="135913"/>
                </a:lnTo>
                <a:lnTo>
                  <a:pt x="2324132" y="141057"/>
                </a:lnTo>
                <a:lnTo>
                  <a:pt x="2377119" y="146468"/>
                </a:lnTo>
                <a:lnTo>
                  <a:pt x="2429792" y="152164"/>
                </a:lnTo>
                <a:lnTo>
                  <a:pt x="2482083" y="158162"/>
                </a:lnTo>
                <a:lnTo>
                  <a:pt x="2533923" y="164479"/>
                </a:lnTo>
                <a:lnTo>
                  <a:pt x="2585243" y="171132"/>
                </a:lnTo>
                <a:lnTo>
                  <a:pt x="2635976" y="178137"/>
                </a:lnTo>
                <a:lnTo>
                  <a:pt x="2686052" y="185513"/>
                </a:lnTo>
                <a:lnTo>
                  <a:pt x="2735403" y="193275"/>
                </a:lnTo>
                <a:lnTo>
                  <a:pt x="2783960" y="201440"/>
                </a:lnTo>
                <a:lnTo>
                  <a:pt x="2831655" y="210027"/>
                </a:lnTo>
                <a:lnTo>
                  <a:pt x="2878419" y="219051"/>
                </a:lnTo>
                <a:lnTo>
                  <a:pt x="2924184" y="228530"/>
                </a:lnTo>
                <a:lnTo>
                  <a:pt x="2968880" y="238480"/>
                </a:lnTo>
                <a:lnTo>
                  <a:pt x="3012440" y="248919"/>
                </a:lnTo>
                <a:lnTo>
                  <a:pt x="3067490" y="263539"/>
                </a:lnTo>
                <a:lnTo>
                  <a:pt x="3122387" y="279565"/>
                </a:lnTo>
                <a:lnTo>
                  <a:pt x="3177071" y="296890"/>
                </a:lnTo>
                <a:lnTo>
                  <a:pt x="3231487" y="315404"/>
                </a:lnTo>
                <a:lnTo>
                  <a:pt x="3285576" y="334998"/>
                </a:lnTo>
                <a:lnTo>
                  <a:pt x="3339282" y="355563"/>
                </a:lnTo>
                <a:lnTo>
                  <a:pt x="3392547" y="376991"/>
                </a:lnTo>
                <a:lnTo>
                  <a:pt x="3445313" y="399172"/>
                </a:lnTo>
                <a:lnTo>
                  <a:pt x="3497525" y="421997"/>
                </a:lnTo>
                <a:lnTo>
                  <a:pt x="3549123" y="445358"/>
                </a:lnTo>
                <a:lnTo>
                  <a:pt x="3600052" y="469144"/>
                </a:lnTo>
                <a:lnTo>
                  <a:pt x="3650253" y="493248"/>
                </a:lnTo>
                <a:lnTo>
                  <a:pt x="3699671" y="517560"/>
                </a:lnTo>
                <a:lnTo>
                  <a:pt x="3748246" y="541972"/>
                </a:lnTo>
                <a:lnTo>
                  <a:pt x="3795922" y="566374"/>
                </a:lnTo>
                <a:lnTo>
                  <a:pt x="3842642" y="590657"/>
                </a:lnTo>
                <a:lnTo>
                  <a:pt x="3888348" y="614712"/>
                </a:lnTo>
                <a:lnTo>
                  <a:pt x="3932984" y="638431"/>
                </a:lnTo>
                <a:lnTo>
                  <a:pt x="3976491" y="661704"/>
                </a:lnTo>
                <a:lnTo>
                  <a:pt x="4018813" y="684422"/>
                </a:lnTo>
                <a:lnTo>
                  <a:pt x="4059892" y="706477"/>
                </a:lnTo>
                <a:lnTo>
                  <a:pt x="4099671" y="727759"/>
                </a:lnTo>
                <a:lnTo>
                  <a:pt x="4138093" y="748159"/>
                </a:lnTo>
                <a:lnTo>
                  <a:pt x="4175100" y="767568"/>
                </a:lnTo>
                <a:lnTo>
                  <a:pt x="4210636" y="785878"/>
                </a:lnTo>
                <a:lnTo>
                  <a:pt x="4277063" y="818763"/>
                </a:lnTo>
                <a:lnTo>
                  <a:pt x="4486771" y="914876"/>
                </a:lnTo>
                <a:lnTo>
                  <a:pt x="4606766" y="970914"/>
                </a:lnTo>
                <a:lnTo>
                  <a:pt x="4674135" y="1003141"/>
                </a:lnTo>
                <a:lnTo>
                  <a:pt x="4695190" y="101346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53559" y="1838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48750" y="285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81170" y="1818639"/>
            <a:ext cx="4695190" cy="1013460"/>
          </a:xfrm>
          <a:custGeom>
            <a:avLst/>
            <a:gdLst/>
            <a:ahLst/>
            <a:cxnLst/>
            <a:rect l="l" t="t" r="r" b="b"/>
            <a:pathLst>
              <a:path w="4695190" h="1013460">
                <a:moveTo>
                  <a:pt x="0" y="0"/>
                </a:moveTo>
                <a:lnTo>
                  <a:pt x="44777" y="1119"/>
                </a:lnTo>
                <a:lnTo>
                  <a:pt x="89618" y="2265"/>
                </a:lnTo>
                <a:lnTo>
                  <a:pt x="134585" y="3450"/>
                </a:lnTo>
                <a:lnTo>
                  <a:pt x="179740" y="4686"/>
                </a:lnTo>
                <a:lnTo>
                  <a:pt x="225146" y="5985"/>
                </a:lnTo>
                <a:lnTo>
                  <a:pt x="270867" y="7362"/>
                </a:lnTo>
                <a:lnTo>
                  <a:pt x="316964" y="8827"/>
                </a:lnTo>
                <a:lnTo>
                  <a:pt x="363502" y="10395"/>
                </a:lnTo>
                <a:lnTo>
                  <a:pt x="410542" y="12077"/>
                </a:lnTo>
                <a:lnTo>
                  <a:pt x="458148" y="13886"/>
                </a:lnTo>
                <a:lnTo>
                  <a:pt x="506382" y="15836"/>
                </a:lnTo>
                <a:lnTo>
                  <a:pt x="555307" y="17938"/>
                </a:lnTo>
                <a:lnTo>
                  <a:pt x="604986" y="20206"/>
                </a:lnTo>
                <a:lnTo>
                  <a:pt x="655483" y="22652"/>
                </a:lnTo>
                <a:lnTo>
                  <a:pt x="706859" y="25288"/>
                </a:lnTo>
                <a:lnTo>
                  <a:pt x="759177" y="28128"/>
                </a:lnTo>
                <a:lnTo>
                  <a:pt x="812501" y="31183"/>
                </a:lnTo>
                <a:lnTo>
                  <a:pt x="866894" y="34468"/>
                </a:lnTo>
                <a:lnTo>
                  <a:pt x="922417" y="37994"/>
                </a:lnTo>
                <a:lnTo>
                  <a:pt x="979134" y="41774"/>
                </a:lnTo>
                <a:lnTo>
                  <a:pt x="1037108" y="45821"/>
                </a:lnTo>
                <a:lnTo>
                  <a:pt x="1096402" y="50148"/>
                </a:lnTo>
                <a:lnTo>
                  <a:pt x="1157078" y="54766"/>
                </a:lnTo>
                <a:lnTo>
                  <a:pt x="1219200" y="59689"/>
                </a:lnTo>
                <a:lnTo>
                  <a:pt x="1261630" y="63132"/>
                </a:lnTo>
                <a:lnTo>
                  <a:pt x="1305267" y="66485"/>
                </a:lnTo>
                <a:lnTo>
                  <a:pt x="1350042" y="69767"/>
                </a:lnTo>
                <a:lnTo>
                  <a:pt x="1395885" y="72994"/>
                </a:lnTo>
                <a:lnTo>
                  <a:pt x="1442726" y="76183"/>
                </a:lnTo>
                <a:lnTo>
                  <a:pt x="1490497" y="79351"/>
                </a:lnTo>
                <a:lnTo>
                  <a:pt x="1539129" y="82515"/>
                </a:lnTo>
                <a:lnTo>
                  <a:pt x="1588552" y="85692"/>
                </a:lnTo>
                <a:lnTo>
                  <a:pt x="1638696" y="88900"/>
                </a:lnTo>
                <a:lnTo>
                  <a:pt x="1689494" y="92154"/>
                </a:lnTo>
                <a:lnTo>
                  <a:pt x="1740874" y="95472"/>
                </a:lnTo>
                <a:lnTo>
                  <a:pt x="1792769" y="98871"/>
                </a:lnTo>
                <a:lnTo>
                  <a:pt x="1845109" y="102369"/>
                </a:lnTo>
                <a:lnTo>
                  <a:pt x="1897824" y="105981"/>
                </a:lnTo>
                <a:lnTo>
                  <a:pt x="1950846" y="109725"/>
                </a:lnTo>
                <a:lnTo>
                  <a:pt x="2004105" y="113618"/>
                </a:lnTo>
                <a:lnTo>
                  <a:pt x="2057532" y="117677"/>
                </a:lnTo>
                <a:lnTo>
                  <a:pt x="2111057" y="121920"/>
                </a:lnTo>
                <a:lnTo>
                  <a:pt x="2164612" y="126361"/>
                </a:lnTo>
                <a:lnTo>
                  <a:pt x="2218127" y="131020"/>
                </a:lnTo>
                <a:lnTo>
                  <a:pt x="2271533" y="135913"/>
                </a:lnTo>
                <a:lnTo>
                  <a:pt x="2324760" y="141057"/>
                </a:lnTo>
                <a:lnTo>
                  <a:pt x="2377740" y="146468"/>
                </a:lnTo>
                <a:lnTo>
                  <a:pt x="2430403" y="152164"/>
                </a:lnTo>
                <a:lnTo>
                  <a:pt x="2482680" y="158162"/>
                </a:lnTo>
                <a:lnTo>
                  <a:pt x="2534502" y="164479"/>
                </a:lnTo>
                <a:lnTo>
                  <a:pt x="2585799" y="171132"/>
                </a:lnTo>
                <a:lnTo>
                  <a:pt x="2636502" y="178137"/>
                </a:lnTo>
                <a:lnTo>
                  <a:pt x="2686542" y="185513"/>
                </a:lnTo>
                <a:lnTo>
                  <a:pt x="2735850" y="193275"/>
                </a:lnTo>
                <a:lnTo>
                  <a:pt x="2784356" y="201440"/>
                </a:lnTo>
                <a:lnTo>
                  <a:pt x="2831991" y="210027"/>
                </a:lnTo>
                <a:lnTo>
                  <a:pt x="2878687" y="219051"/>
                </a:lnTo>
                <a:lnTo>
                  <a:pt x="2924373" y="228530"/>
                </a:lnTo>
                <a:lnTo>
                  <a:pt x="2968980" y="238480"/>
                </a:lnTo>
                <a:lnTo>
                  <a:pt x="3012439" y="248920"/>
                </a:lnTo>
                <a:lnTo>
                  <a:pt x="3067617" y="263539"/>
                </a:lnTo>
                <a:lnTo>
                  <a:pt x="3122622" y="279565"/>
                </a:lnTo>
                <a:lnTo>
                  <a:pt x="3177398" y="296890"/>
                </a:lnTo>
                <a:lnTo>
                  <a:pt x="3231890" y="315404"/>
                </a:lnTo>
                <a:lnTo>
                  <a:pt x="3286042" y="334998"/>
                </a:lnTo>
                <a:lnTo>
                  <a:pt x="3339798" y="355563"/>
                </a:lnTo>
                <a:lnTo>
                  <a:pt x="3393102" y="376991"/>
                </a:lnTo>
                <a:lnTo>
                  <a:pt x="3445898" y="399172"/>
                </a:lnTo>
                <a:lnTo>
                  <a:pt x="3498131" y="421997"/>
                </a:lnTo>
                <a:lnTo>
                  <a:pt x="3549743" y="445358"/>
                </a:lnTo>
                <a:lnTo>
                  <a:pt x="3600681" y="469144"/>
                </a:lnTo>
                <a:lnTo>
                  <a:pt x="3650887" y="493248"/>
                </a:lnTo>
                <a:lnTo>
                  <a:pt x="3700305" y="517560"/>
                </a:lnTo>
                <a:lnTo>
                  <a:pt x="3748881" y="541972"/>
                </a:lnTo>
                <a:lnTo>
                  <a:pt x="3796557" y="566374"/>
                </a:lnTo>
                <a:lnTo>
                  <a:pt x="3843279" y="590657"/>
                </a:lnTo>
                <a:lnTo>
                  <a:pt x="3888989" y="614712"/>
                </a:lnTo>
                <a:lnTo>
                  <a:pt x="3933633" y="638431"/>
                </a:lnTo>
                <a:lnTo>
                  <a:pt x="3977155" y="661704"/>
                </a:lnTo>
                <a:lnTo>
                  <a:pt x="4019498" y="684422"/>
                </a:lnTo>
                <a:lnTo>
                  <a:pt x="4060606" y="706477"/>
                </a:lnTo>
                <a:lnTo>
                  <a:pt x="4100425" y="727759"/>
                </a:lnTo>
                <a:lnTo>
                  <a:pt x="4138897" y="748159"/>
                </a:lnTo>
                <a:lnTo>
                  <a:pt x="4175967" y="767568"/>
                </a:lnTo>
                <a:lnTo>
                  <a:pt x="4211579" y="785878"/>
                </a:lnTo>
                <a:lnTo>
                  <a:pt x="4245678" y="802979"/>
                </a:lnTo>
                <a:lnTo>
                  <a:pt x="4309109" y="833120"/>
                </a:lnTo>
                <a:lnTo>
                  <a:pt x="4487306" y="914876"/>
                </a:lnTo>
                <a:lnTo>
                  <a:pt x="4606925" y="970915"/>
                </a:lnTo>
                <a:lnTo>
                  <a:pt x="4674155" y="1003141"/>
                </a:lnTo>
                <a:lnTo>
                  <a:pt x="4695189" y="101346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81170" y="1818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76359" y="283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039100" y="5711190"/>
            <a:ext cx="65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50179" y="5772150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 rot="17880000">
            <a:off x="7525779" y="4351871"/>
            <a:ext cx="1546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60" baseline="154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0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700" spc="-15" baseline="308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37" baseline="308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30" baseline="308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aseline="308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 rot="3600000">
            <a:off x="5165295" y="4192412"/>
            <a:ext cx="85044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4" baseline="15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22" baseline="154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211059" y="2955858"/>
            <a:ext cx="1932939" cy="3812540"/>
          </a:xfrm>
          <a:custGeom>
            <a:avLst/>
            <a:gdLst/>
            <a:ahLst/>
            <a:cxnLst/>
            <a:rect l="l" t="t" r="r" b="b"/>
            <a:pathLst>
              <a:path w="1932940" h="3812540">
                <a:moveTo>
                  <a:pt x="0" y="3811971"/>
                </a:moveTo>
                <a:lnTo>
                  <a:pt x="27884" y="3773367"/>
                </a:lnTo>
                <a:lnTo>
                  <a:pt x="56620" y="3734522"/>
                </a:lnTo>
                <a:lnTo>
                  <a:pt x="86123" y="3695440"/>
                </a:lnTo>
                <a:lnTo>
                  <a:pt x="116311" y="3656127"/>
                </a:lnTo>
                <a:lnTo>
                  <a:pt x="147101" y="3616590"/>
                </a:lnTo>
                <a:lnTo>
                  <a:pt x="178410" y="3576833"/>
                </a:lnTo>
                <a:lnTo>
                  <a:pt x="210156" y="3536864"/>
                </a:lnTo>
                <a:lnTo>
                  <a:pt x="242255" y="3496686"/>
                </a:lnTo>
                <a:lnTo>
                  <a:pt x="274624" y="3456307"/>
                </a:lnTo>
                <a:lnTo>
                  <a:pt x="307181" y="3415731"/>
                </a:lnTo>
                <a:lnTo>
                  <a:pt x="339842" y="3374965"/>
                </a:lnTo>
                <a:lnTo>
                  <a:pt x="372526" y="3334014"/>
                </a:lnTo>
                <a:lnTo>
                  <a:pt x="405149" y="3292885"/>
                </a:lnTo>
                <a:lnTo>
                  <a:pt x="437628" y="3251581"/>
                </a:lnTo>
                <a:lnTo>
                  <a:pt x="469880" y="3210110"/>
                </a:lnTo>
                <a:lnTo>
                  <a:pt x="501822" y="3168478"/>
                </a:lnTo>
                <a:lnTo>
                  <a:pt x="533372" y="3126689"/>
                </a:lnTo>
                <a:lnTo>
                  <a:pt x="564447" y="3084749"/>
                </a:lnTo>
                <a:lnTo>
                  <a:pt x="594964" y="3042665"/>
                </a:lnTo>
                <a:lnTo>
                  <a:pt x="624840" y="3000441"/>
                </a:lnTo>
                <a:lnTo>
                  <a:pt x="652759" y="2960201"/>
                </a:lnTo>
                <a:lnTo>
                  <a:pt x="680628" y="2920013"/>
                </a:lnTo>
                <a:lnTo>
                  <a:pt x="708430" y="2879839"/>
                </a:lnTo>
                <a:lnTo>
                  <a:pt x="736148" y="2839647"/>
                </a:lnTo>
                <a:lnTo>
                  <a:pt x="763765" y="2799398"/>
                </a:lnTo>
                <a:lnTo>
                  <a:pt x="791265" y="2759060"/>
                </a:lnTo>
                <a:lnTo>
                  <a:pt x="818632" y="2718595"/>
                </a:lnTo>
                <a:lnTo>
                  <a:pt x="845849" y="2677970"/>
                </a:lnTo>
                <a:lnTo>
                  <a:pt x="872900" y="2637147"/>
                </a:lnTo>
                <a:lnTo>
                  <a:pt x="899769" y="2596093"/>
                </a:lnTo>
                <a:lnTo>
                  <a:pt x="926438" y="2554771"/>
                </a:lnTo>
                <a:lnTo>
                  <a:pt x="952892" y="2513146"/>
                </a:lnTo>
                <a:lnTo>
                  <a:pt x="979114" y="2471184"/>
                </a:lnTo>
                <a:lnTo>
                  <a:pt x="1005087" y="2428847"/>
                </a:lnTo>
                <a:lnTo>
                  <a:pt x="1030795" y="2386102"/>
                </a:lnTo>
                <a:lnTo>
                  <a:pt x="1056222" y="2342912"/>
                </a:lnTo>
                <a:lnTo>
                  <a:pt x="1081351" y="2299243"/>
                </a:lnTo>
                <a:lnTo>
                  <a:pt x="1106166" y="2255059"/>
                </a:lnTo>
                <a:lnTo>
                  <a:pt x="1130650" y="2210324"/>
                </a:lnTo>
                <a:lnTo>
                  <a:pt x="1154786" y="2165003"/>
                </a:lnTo>
                <a:lnTo>
                  <a:pt x="1178560" y="2119061"/>
                </a:lnTo>
                <a:lnTo>
                  <a:pt x="1199959" y="2076385"/>
                </a:lnTo>
                <a:lnTo>
                  <a:pt x="1221091" y="2033189"/>
                </a:lnTo>
                <a:lnTo>
                  <a:pt x="1241963" y="1989498"/>
                </a:lnTo>
                <a:lnTo>
                  <a:pt x="1262583" y="1945342"/>
                </a:lnTo>
                <a:lnTo>
                  <a:pt x="1282956" y="1900745"/>
                </a:lnTo>
                <a:lnTo>
                  <a:pt x="1303090" y="1855736"/>
                </a:lnTo>
                <a:lnTo>
                  <a:pt x="1322991" y="1810342"/>
                </a:lnTo>
                <a:lnTo>
                  <a:pt x="1342668" y="1764588"/>
                </a:lnTo>
                <a:lnTo>
                  <a:pt x="1362125" y="1718502"/>
                </a:lnTo>
                <a:lnTo>
                  <a:pt x="1381371" y="1672112"/>
                </a:lnTo>
                <a:lnTo>
                  <a:pt x="1400412" y="1625443"/>
                </a:lnTo>
                <a:lnTo>
                  <a:pt x="1419256" y="1578523"/>
                </a:lnTo>
                <a:lnTo>
                  <a:pt x="1437908" y="1531379"/>
                </a:lnTo>
                <a:lnTo>
                  <a:pt x="1456376" y="1484038"/>
                </a:lnTo>
                <a:lnTo>
                  <a:pt x="1474667" y="1436526"/>
                </a:lnTo>
                <a:lnTo>
                  <a:pt x="1492787" y="1388871"/>
                </a:lnTo>
                <a:lnTo>
                  <a:pt x="1510744" y="1341099"/>
                </a:lnTo>
                <a:lnTo>
                  <a:pt x="1528545" y="1293238"/>
                </a:lnTo>
                <a:lnTo>
                  <a:pt x="1546195" y="1245314"/>
                </a:lnTo>
                <a:lnTo>
                  <a:pt x="1563703" y="1197355"/>
                </a:lnTo>
                <a:lnTo>
                  <a:pt x="1581075" y="1149386"/>
                </a:lnTo>
                <a:lnTo>
                  <a:pt x="1598319" y="1101436"/>
                </a:lnTo>
                <a:lnTo>
                  <a:pt x="1615440" y="1053531"/>
                </a:lnTo>
                <a:lnTo>
                  <a:pt x="1721485" y="728173"/>
                </a:lnTo>
                <a:lnTo>
                  <a:pt x="1828482" y="369001"/>
                </a:lnTo>
                <a:lnTo>
                  <a:pt x="1911191" y="78409"/>
                </a:lnTo>
                <a:lnTo>
                  <a:pt x="1932940" y="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11059" y="2914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38669" y="2894329"/>
            <a:ext cx="1944370" cy="3854450"/>
          </a:xfrm>
          <a:custGeom>
            <a:avLst/>
            <a:gdLst/>
            <a:ahLst/>
            <a:cxnLst/>
            <a:rect l="l" t="t" r="r" b="b"/>
            <a:pathLst>
              <a:path w="1944370" h="3854450">
                <a:moveTo>
                  <a:pt x="0" y="3854450"/>
                </a:moveTo>
                <a:lnTo>
                  <a:pt x="27884" y="3815674"/>
                </a:lnTo>
                <a:lnTo>
                  <a:pt x="56620" y="3776690"/>
                </a:lnTo>
                <a:lnTo>
                  <a:pt x="86123" y="3737501"/>
                </a:lnTo>
                <a:lnTo>
                  <a:pt x="116311" y="3698107"/>
                </a:lnTo>
                <a:lnTo>
                  <a:pt x="147101" y="3658512"/>
                </a:lnTo>
                <a:lnTo>
                  <a:pt x="178410" y="3618717"/>
                </a:lnTo>
                <a:lnTo>
                  <a:pt x="210156" y="3578724"/>
                </a:lnTo>
                <a:lnTo>
                  <a:pt x="242255" y="3538534"/>
                </a:lnTo>
                <a:lnTo>
                  <a:pt x="274624" y="3498151"/>
                </a:lnTo>
                <a:lnTo>
                  <a:pt x="307181" y="3457575"/>
                </a:lnTo>
                <a:lnTo>
                  <a:pt x="339842" y="3416808"/>
                </a:lnTo>
                <a:lnTo>
                  <a:pt x="372526" y="3375853"/>
                </a:lnTo>
                <a:lnTo>
                  <a:pt x="405149" y="3334711"/>
                </a:lnTo>
                <a:lnTo>
                  <a:pt x="437628" y="3293384"/>
                </a:lnTo>
                <a:lnTo>
                  <a:pt x="469880" y="3251874"/>
                </a:lnTo>
                <a:lnTo>
                  <a:pt x="501822" y="3210184"/>
                </a:lnTo>
                <a:lnTo>
                  <a:pt x="533372" y="3168314"/>
                </a:lnTo>
                <a:lnTo>
                  <a:pt x="564447" y="3126267"/>
                </a:lnTo>
                <a:lnTo>
                  <a:pt x="594964" y="3084045"/>
                </a:lnTo>
                <a:lnTo>
                  <a:pt x="624839" y="3041650"/>
                </a:lnTo>
                <a:lnTo>
                  <a:pt x="652924" y="3001418"/>
                </a:lnTo>
                <a:lnTo>
                  <a:pt x="680925" y="2961252"/>
                </a:lnTo>
                <a:lnTo>
                  <a:pt x="708830" y="2921114"/>
                </a:lnTo>
                <a:lnTo>
                  <a:pt x="736623" y="2880967"/>
                </a:lnTo>
                <a:lnTo>
                  <a:pt x="764291" y="2840771"/>
                </a:lnTo>
                <a:lnTo>
                  <a:pt x="791820" y="2800490"/>
                </a:lnTo>
                <a:lnTo>
                  <a:pt x="819197" y="2760086"/>
                </a:lnTo>
                <a:lnTo>
                  <a:pt x="846406" y="2719520"/>
                </a:lnTo>
                <a:lnTo>
                  <a:pt x="873434" y="2678755"/>
                </a:lnTo>
                <a:lnTo>
                  <a:pt x="900267" y="2637754"/>
                </a:lnTo>
                <a:lnTo>
                  <a:pt x="926891" y="2596477"/>
                </a:lnTo>
                <a:lnTo>
                  <a:pt x="953292" y="2554888"/>
                </a:lnTo>
                <a:lnTo>
                  <a:pt x="979456" y="2512948"/>
                </a:lnTo>
                <a:lnTo>
                  <a:pt x="1005369" y="2470620"/>
                </a:lnTo>
                <a:lnTo>
                  <a:pt x="1031017" y="2427866"/>
                </a:lnTo>
                <a:lnTo>
                  <a:pt x="1056387" y="2384647"/>
                </a:lnTo>
                <a:lnTo>
                  <a:pt x="1081463" y="2340927"/>
                </a:lnTo>
                <a:lnTo>
                  <a:pt x="1106232" y="2296667"/>
                </a:lnTo>
                <a:lnTo>
                  <a:pt x="1130681" y="2251829"/>
                </a:lnTo>
                <a:lnTo>
                  <a:pt x="1154795" y="2206376"/>
                </a:lnTo>
                <a:lnTo>
                  <a:pt x="1178559" y="2160270"/>
                </a:lnTo>
                <a:lnTo>
                  <a:pt x="1200117" y="2117593"/>
                </a:lnTo>
                <a:lnTo>
                  <a:pt x="1221393" y="2074397"/>
                </a:lnTo>
                <a:lnTo>
                  <a:pt x="1242395" y="2030707"/>
                </a:lnTo>
                <a:lnTo>
                  <a:pt x="1263130" y="1986550"/>
                </a:lnTo>
                <a:lnTo>
                  <a:pt x="1283604" y="1941954"/>
                </a:lnTo>
                <a:lnTo>
                  <a:pt x="1303824" y="1896945"/>
                </a:lnTo>
                <a:lnTo>
                  <a:pt x="1323798" y="1851550"/>
                </a:lnTo>
                <a:lnTo>
                  <a:pt x="1343532" y="1805796"/>
                </a:lnTo>
                <a:lnTo>
                  <a:pt x="1363033" y="1759710"/>
                </a:lnTo>
                <a:lnTo>
                  <a:pt x="1382307" y="1713320"/>
                </a:lnTo>
                <a:lnTo>
                  <a:pt x="1401363" y="1666651"/>
                </a:lnTo>
                <a:lnTo>
                  <a:pt x="1420206" y="1619731"/>
                </a:lnTo>
                <a:lnTo>
                  <a:pt x="1438844" y="1572587"/>
                </a:lnTo>
                <a:lnTo>
                  <a:pt x="1457283" y="1525246"/>
                </a:lnTo>
                <a:lnTo>
                  <a:pt x="1475531" y="1477734"/>
                </a:lnTo>
                <a:lnTo>
                  <a:pt x="1493594" y="1430079"/>
                </a:lnTo>
                <a:lnTo>
                  <a:pt x="1511479" y="1382307"/>
                </a:lnTo>
                <a:lnTo>
                  <a:pt x="1529193" y="1334446"/>
                </a:lnTo>
                <a:lnTo>
                  <a:pt x="1546743" y="1286522"/>
                </a:lnTo>
                <a:lnTo>
                  <a:pt x="1564136" y="1238563"/>
                </a:lnTo>
                <a:lnTo>
                  <a:pt x="1581378" y="1190595"/>
                </a:lnTo>
                <a:lnTo>
                  <a:pt x="1598477" y="1142645"/>
                </a:lnTo>
                <a:lnTo>
                  <a:pt x="1615439" y="1094740"/>
                </a:lnTo>
                <a:lnTo>
                  <a:pt x="1721484" y="769381"/>
                </a:lnTo>
                <a:lnTo>
                  <a:pt x="1828482" y="410210"/>
                </a:lnTo>
                <a:lnTo>
                  <a:pt x="1911191" y="119618"/>
                </a:lnTo>
                <a:lnTo>
                  <a:pt x="1944370" y="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83040" y="67487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38669" y="2894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800</Words>
  <Application>Microsoft Office PowerPoint</Application>
  <PresentationFormat>On-screen Show (4:3)</PresentationFormat>
  <Paragraphs>265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   The Femoral Triangle </vt:lpstr>
      <vt:lpstr>The Femoral Triangle is a  region found at the medial  aspect of the upper thigh</vt:lpstr>
      <vt:lpstr>The Femoral Triangle is a  region found at the medial  aspect of the upper thigh</vt:lpstr>
      <vt:lpstr>Femoral Triangle Boundaries</vt:lpstr>
      <vt:lpstr>Femoral Triangle Boundaries</vt:lpstr>
      <vt:lpstr>Femoral Triangle Boundaries</vt:lpstr>
      <vt:lpstr>Femoral Triangle Boundaries</vt:lpstr>
      <vt:lpstr>Femoral Triangle Boundaries</vt:lpstr>
      <vt:lpstr>Femoral Triangle Boundaries</vt:lpstr>
      <vt:lpstr>Floor of the Femoral Triangle</vt:lpstr>
      <vt:lpstr>Floor of the Femoral Triangle</vt:lpstr>
      <vt:lpstr>Floor of the Femoral Triangle</vt:lpstr>
      <vt:lpstr>Floor of the Femoral Triangle</vt:lpstr>
      <vt:lpstr>Floor of the Femoral Triangle</vt:lpstr>
      <vt:lpstr>Femoral Triangle Contents</vt:lpstr>
      <vt:lpstr>Femoral Triangle Contents</vt:lpstr>
      <vt:lpstr>Femoral Triangle Contents</vt:lpstr>
      <vt:lpstr>Femoral Triangle Contents</vt:lpstr>
      <vt:lpstr>Femoral Triangle Contents</vt:lpstr>
      <vt:lpstr>Blood Supply</vt:lpstr>
      <vt:lpstr>Arterial Supply</vt:lpstr>
      <vt:lpstr>PowerPoint Presentation</vt:lpstr>
      <vt:lpstr>Arterial Supply</vt:lpstr>
      <vt:lpstr>Arterial Supply</vt:lpstr>
      <vt:lpstr>Arterial Supply</vt:lpstr>
      <vt:lpstr>Arterial Supply</vt:lpstr>
      <vt:lpstr>Arterial Supply</vt:lpstr>
      <vt:lpstr>PowerPoint Presentation</vt:lpstr>
      <vt:lpstr>Venous System</vt:lpstr>
      <vt:lpstr>Venous System</vt:lpstr>
      <vt:lpstr>Summary of Muscles in the Femoral Triangle</vt:lpstr>
      <vt:lpstr>Anterior Thigh</vt:lpstr>
      <vt:lpstr>Hip Flexors</vt:lpstr>
      <vt:lpstr>Hip Flexors</vt:lpstr>
      <vt:lpstr>Anterior Thigh</vt:lpstr>
      <vt:lpstr>Anterior Thigh</vt:lpstr>
      <vt:lpstr>  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The Femoral Triangle </dc:title>
  <cp:lastModifiedBy>M.Jaffer</cp:lastModifiedBy>
  <cp:revision>2</cp:revision>
  <dcterms:created xsi:type="dcterms:W3CDTF">2020-05-16T21:34:13Z</dcterms:created>
  <dcterms:modified xsi:type="dcterms:W3CDTF">2020-05-16T21:47:15Z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2020-05-16T00:00:00Z</vt:filetime>
  </property>
</Properties>
</file>