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12/9/2018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12/9/2018</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12/9/2018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12/9/2018</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12/9/2018</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12/9/2018</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12/9/2018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000" b="1" dirty="0" smtClean="0"/>
              <a:t>Electric shock</a:t>
            </a:r>
            <a:endParaRPr lang="en-US" sz="6000" b="1" dirty="0"/>
          </a:p>
        </p:txBody>
      </p:sp>
      <p:sp>
        <p:nvSpPr>
          <p:cNvPr id="3" name="Subtitle 2"/>
          <p:cNvSpPr>
            <a:spLocks noGrp="1"/>
          </p:cNvSpPr>
          <p:nvPr>
            <p:ph type="subTitle" idx="1"/>
          </p:nvPr>
        </p:nvSpPr>
        <p:spPr/>
        <p:txBody>
          <a:bodyPr>
            <a:normAutofit/>
          </a:bodyPr>
          <a:lstStyle/>
          <a:p>
            <a:endParaRPr lang="en-US" dirty="0" smtClean="0"/>
          </a:p>
          <a:p>
            <a:r>
              <a:rPr lang="en-US" dirty="0" smtClean="0"/>
              <a:t>                                      </a:t>
            </a:r>
            <a:endParaRPr lang="en-US"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 shock</a:t>
            </a:r>
            <a:endParaRPr lang="en-US" dirty="0"/>
          </a:p>
        </p:txBody>
      </p:sp>
      <p:sp>
        <p:nvSpPr>
          <p:cNvPr id="3" name="Content Placeholder 2"/>
          <p:cNvSpPr>
            <a:spLocks noGrp="1"/>
          </p:cNvSpPr>
          <p:nvPr>
            <p:ph sz="quarter" idx="1"/>
          </p:nvPr>
        </p:nvSpPr>
        <p:spPr/>
        <p:txBody>
          <a:bodyPr/>
          <a:lstStyle/>
          <a:p>
            <a:r>
              <a:rPr lang="en-US" dirty="0" smtClean="0"/>
              <a:t>A shock is a painful stimulation of sensory nerves cause by a sudden flow, cessation or variation in the current passing through the body.</a:t>
            </a:r>
          </a:p>
          <a:p>
            <a:r>
              <a:rPr lang="en-US" dirty="0" smtClean="0"/>
              <a:t>It can be caused by poorly designed or badly serviced electro medical apparatus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Severity of shock</a:t>
            </a:r>
            <a:endParaRPr lang="en-US" dirty="0"/>
          </a:p>
        </p:txBody>
      </p:sp>
      <p:sp>
        <p:nvSpPr>
          <p:cNvPr id="3" name="Content Placeholder 2"/>
          <p:cNvSpPr>
            <a:spLocks noGrp="1"/>
          </p:cNvSpPr>
          <p:nvPr>
            <p:ph sz="quarter" idx="1"/>
          </p:nvPr>
        </p:nvSpPr>
        <p:spPr/>
        <p:txBody>
          <a:bodyPr>
            <a:normAutofit/>
          </a:bodyPr>
          <a:lstStyle/>
          <a:p>
            <a:r>
              <a:rPr lang="en-US" dirty="0" smtClean="0"/>
              <a:t>The greater the current which passes through the body the more sever is the shock</a:t>
            </a:r>
          </a:p>
          <a:p>
            <a:r>
              <a:rPr lang="en-US" dirty="0" smtClean="0"/>
              <a:t>In accordance with the Ohm’s law the magnitude of current depends on the EMF and the resistance.</a:t>
            </a:r>
          </a:p>
          <a:p>
            <a:r>
              <a:rPr lang="en-US" dirty="0" smtClean="0"/>
              <a:t>Most apparatus used in physiotherapy department is plugged into the main supply this therefore represents a hazard as a source of electric shock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electric shock</a:t>
            </a:r>
            <a:endParaRPr lang="en-US" dirty="0"/>
          </a:p>
        </p:txBody>
      </p:sp>
      <p:sp>
        <p:nvSpPr>
          <p:cNvPr id="3" name="Content Placeholder 2"/>
          <p:cNvSpPr>
            <a:spLocks noGrp="1"/>
          </p:cNvSpPr>
          <p:nvPr>
            <p:ph sz="quarter" idx="1"/>
          </p:nvPr>
        </p:nvSpPr>
        <p:spPr/>
        <p:txBody>
          <a:bodyPr>
            <a:normAutofit/>
          </a:bodyPr>
          <a:lstStyle/>
          <a:p>
            <a:r>
              <a:rPr lang="en-US" dirty="0" smtClean="0"/>
              <a:t>Following a minor shock the victim may be frightened and distressed, but does not lose consciousness.</a:t>
            </a:r>
          </a:p>
          <a:p>
            <a:r>
              <a:rPr lang="en-US" dirty="0" smtClean="0"/>
              <a:t>After a more severe electric shock there is a fall in blood pressure and sometimes loss consciousness.</a:t>
            </a:r>
          </a:p>
          <a:p>
            <a:r>
              <a:rPr lang="en-US" dirty="0" smtClean="0"/>
              <a:t>In extreme cases there is cessation of respiration with cardiac arrest absence of pulse in the carotid artery and fully dilated pupils.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electric shock</a:t>
            </a:r>
            <a:endParaRPr lang="en-US" dirty="0"/>
          </a:p>
        </p:txBody>
      </p:sp>
      <p:sp>
        <p:nvSpPr>
          <p:cNvPr id="3" name="Content Placeholder 2"/>
          <p:cNvSpPr>
            <a:spLocks noGrp="1"/>
          </p:cNvSpPr>
          <p:nvPr>
            <p:ph sz="quarter" idx="1"/>
          </p:nvPr>
        </p:nvSpPr>
        <p:spPr/>
        <p:txBody>
          <a:bodyPr/>
          <a:lstStyle/>
          <a:p>
            <a:r>
              <a:rPr lang="en-US" dirty="0" smtClean="0"/>
              <a:t>Disconnect the victim from the source of supply</a:t>
            </a:r>
          </a:p>
          <a:p>
            <a:r>
              <a:rPr lang="en-US" dirty="0" smtClean="0"/>
              <a:t>In minor shock the victim is reassured and allowed to rest water may be given to drink not hot water because it cause vasodilatation and sweating which farther causes fall in BP</a:t>
            </a:r>
          </a:p>
          <a:p>
            <a:r>
              <a:rPr lang="en-US" dirty="0" smtClean="0"/>
              <a:t>In all cases it is advisable to consult a medical officer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dirty="0" smtClean="0"/>
              <a:t>If the shock is more severe the victim is </a:t>
            </a:r>
          </a:p>
          <a:p>
            <a:r>
              <a:rPr lang="en-US" dirty="0" smtClean="0"/>
              <a:t>Laid flat</a:t>
            </a:r>
          </a:p>
          <a:p>
            <a:r>
              <a:rPr lang="en-US" dirty="0" smtClean="0"/>
              <a:t>Tight clothing is loosened and plenty of air allowed</a:t>
            </a:r>
          </a:p>
          <a:p>
            <a:r>
              <a:rPr lang="en-US" dirty="0" smtClean="0"/>
              <a:t>Undue warmth is avoided </a:t>
            </a:r>
          </a:p>
          <a:p>
            <a:r>
              <a:rPr lang="en-US" dirty="0" smtClean="0"/>
              <a:t>If patient is unconscious M.O is summoned without delay</a:t>
            </a:r>
          </a:p>
          <a:p>
            <a:r>
              <a:rPr lang="en-US" dirty="0" smtClean="0"/>
              <a:t>If respiration is ceased the airway is cleared and artificial respiration commenced immediately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If case of cardiac arrest CPR is highly recommended.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shock and precautions</a:t>
            </a:r>
            <a:endParaRPr lang="en-US" dirty="0"/>
          </a:p>
        </p:txBody>
      </p:sp>
      <p:sp>
        <p:nvSpPr>
          <p:cNvPr id="3" name="Content Placeholder 2"/>
          <p:cNvSpPr>
            <a:spLocks noGrp="1"/>
          </p:cNvSpPr>
          <p:nvPr>
            <p:ph sz="quarter" idx="1"/>
          </p:nvPr>
        </p:nvSpPr>
        <p:spPr/>
        <p:txBody>
          <a:bodyPr/>
          <a:lstStyle/>
          <a:p>
            <a:r>
              <a:rPr lang="en-US" dirty="0" smtClean="0"/>
              <a:t>All apparatus should be tested before use</a:t>
            </a:r>
          </a:p>
          <a:p>
            <a:r>
              <a:rPr lang="en-US" dirty="0" smtClean="0"/>
              <a:t>Controls should be checked to ensure that they are at zero before switching on</a:t>
            </a:r>
          </a:p>
          <a:p>
            <a:r>
              <a:rPr lang="en-US" dirty="0" smtClean="0"/>
              <a:t>Patient should never be allowed to touch electrical equipments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197</TotalTime>
  <Words>312</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Electric shock</vt:lpstr>
      <vt:lpstr>Electric shock</vt:lpstr>
      <vt:lpstr>Severity of shock</vt:lpstr>
      <vt:lpstr>Effects of electric shock</vt:lpstr>
      <vt:lpstr>Treatment of electric shock</vt:lpstr>
      <vt:lpstr>PowerPoint Presentation</vt:lpstr>
      <vt:lpstr>PowerPoint Presentation</vt:lpstr>
      <vt:lpstr>Causes of shock and precautions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shock</dc:title>
  <dc:creator>salman</dc:creator>
  <cp:lastModifiedBy>Taha</cp:lastModifiedBy>
  <cp:revision>9</cp:revision>
  <dcterms:created xsi:type="dcterms:W3CDTF">2006-08-16T00:00:00Z</dcterms:created>
  <dcterms:modified xsi:type="dcterms:W3CDTF">2018-12-09T15:03:58Z</dcterms:modified>
</cp:coreProperties>
</file>