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ELASTICITY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95425"/>
            <a:ext cx="99155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371600"/>
            <a:ext cx="87725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28663"/>
            <a:ext cx="88392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1595438"/>
            <a:ext cx="84201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2219325"/>
            <a:ext cx="87439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1219200"/>
            <a:ext cx="86582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05025"/>
            <a:ext cx="9525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2205038"/>
            <a:ext cx="84201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1819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1081088"/>
            <a:ext cx="86963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229600" cy="196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2475"/>
            <a:ext cx="8915399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57200"/>
            <a:ext cx="87630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09601"/>
            <a:ext cx="8610600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1"/>
            <a:ext cx="9144000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838200"/>
            <a:ext cx="89630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38200"/>
            <a:ext cx="88392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838200"/>
            <a:ext cx="90106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814513"/>
            <a:ext cx="89916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On-screen Show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ELASTICITY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ELASTICITY</dc:title>
  <dc:creator>ZOHAIB ALI</dc:creator>
  <cp:lastModifiedBy>walee</cp:lastModifiedBy>
  <cp:revision>5</cp:revision>
  <dcterms:created xsi:type="dcterms:W3CDTF">2006-08-16T00:00:00Z</dcterms:created>
  <dcterms:modified xsi:type="dcterms:W3CDTF">2019-01-08T11:34:19Z</dcterms:modified>
</cp:coreProperties>
</file>