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7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2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6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4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7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4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CAED9-A2A6-47D4-8091-CFC7B485A8A0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7DC2-E38E-4624-919D-5B2CB453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b="1" dirty="0" smtClean="0"/>
              <a:t>DENTAL WAXES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1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wax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type of pattern wax.</a:t>
            </a:r>
          </a:p>
          <a:p>
            <a:r>
              <a:rPr lang="en-US" dirty="0"/>
              <a:t>The pattern for the metallic framework of removable partial dentures and </a:t>
            </a:r>
            <a:r>
              <a:rPr lang="en-US" dirty="0" smtClean="0"/>
              <a:t>other similar </a:t>
            </a:r>
            <a:r>
              <a:rPr lang="en-US" dirty="0"/>
              <a:t>structures is </a:t>
            </a:r>
            <a:r>
              <a:rPr lang="en-US" dirty="0" smtClean="0"/>
              <a:t>fabricated </a:t>
            </a:r>
            <a:r>
              <a:rPr lang="en-US" dirty="0"/>
              <a:t>from casting </a:t>
            </a:r>
            <a:r>
              <a:rPr lang="en-US" dirty="0" smtClean="0"/>
              <a:t>waxes</a:t>
            </a:r>
          </a:p>
          <a:p>
            <a:r>
              <a:rPr lang="en-US" dirty="0"/>
              <a:t>These waxes are available in the form of sheets, usually of 28- and 30-gauge</a:t>
            </a:r>
          </a:p>
        </p:txBody>
      </p:sp>
    </p:spTree>
    <p:extLst>
      <p:ext uri="{BB962C8B-B14F-4D97-AF65-F5344CB8AC3E}">
        <p14:creationId xmlns:p14="http://schemas.microsoft.com/office/powerpoint/2010/main" val="133430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697" y="-2036"/>
            <a:ext cx="10810103" cy="66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6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Base plate wax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type of pattern wax.</a:t>
            </a:r>
          </a:p>
          <a:p>
            <a:r>
              <a:rPr lang="en-US" dirty="0"/>
              <a:t>Available in thin sheet and </a:t>
            </a:r>
            <a:r>
              <a:rPr lang="en-US" dirty="0" smtClean="0"/>
              <a:t>sticks ( pink or red )</a:t>
            </a:r>
            <a:endParaRPr lang="en-US" dirty="0"/>
          </a:p>
          <a:p>
            <a:r>
              <a:rPr lang="en-US" dirty="0" err="1" smtClean="0"/>
              <a:t>Mouldable</a:t>
            </a:r>
            <a:r>
              <a:rPr lang="en-US" dirty="0" smtClean="0"/>
              <a:t> </a:t>
            </a:r>
            <a:r>
              <a:rPr lang="en-US" dirty="0"/>
              <a:t>at room temp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59892"/>
            <a:ext cx="11813059" cy="33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5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mainly in preparing wax patterns </a:t>
            </a:r>
            <a:r>
              <a:rPr lang="en-US" smtClean="0"/>
              <a:t>for dental </a:t>
            </a:r>
            <a:r>
              <a:rPr lang="en-US" dirty="0" smtClean="0"/>
              <a:t>prosthesis.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8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Wax rim (bite rim)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type of pattern wax.</a:t>
            </a:r>
          </a:p>
          <a:p>
            <a:r>
              <a:rPr lang="en-US" dirty="0" smtClean="0"/>
              <a:t>Restoring the </a:t>
            </a:r>
            <a:r>
              <a:rPr lang="en-US" dirty="0" err="1" smtClean="0"/>
              <a:t>occlusal</a:t>
            </a:r>
            <a:r>
              <a:rPr lang="en-US" dirty="0" smtClean="0"/>
              <a:t> relationship</a:t>
            </a:r>
          </a:p>
          <a:p>
            <a:r>
              <a:rPr lang="en-US" dirty="0" smtClean="0"/>
              <a:t>Arrangement of teeth.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1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5649870" cy="274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84800"/>
            <a:ext cx="5649870" cy="387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127" y="365124"/>
            <a:ext cx="5130500" cy="62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Shellac denture base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type of pattern wax</a:t>
            </a:r>
          </a:p>
          <a:p>
            <a:r>
              <a:rPr lang="en-US" dirty="0"/>
              <a:t>Wax like resin stable at mouth temp.</a:t>
            </a:r>
          </a:p>
          <a:p>
            <a:r>
              <a:rPr lang="en-US" dirty="0" smtClean="0"/>
              <a:t>It </a:t>
            </a:r>
            <a:r>
              <a:rPr lang="en-US" dirty="0"/>
              <a:t>has high softening temperature </a:t>
            </a:r>
            <a:r>
              <a:rPr lang="en-US" dirty="0" smtClean="0"/>
              <a:t>than other </a:t>
            </a:r>
            <a:r>
              <a:rPr lang="en-US" dirty="0"/>
              <a:t>waxes.</a:t>
            </a:r>
          </a:p>
          <a:p>
            <a:r>
              <a:rPr lang="en-US" dirty="0" smtClean="0"/>
              <a:t>It </a:t>
            </a:r>
            <a:r>
              <a:rPr lang="en-US" dirty="0"/>
              <a:t>is used as a temporary denture</a:t>
            </a:r>
          </a:p>
        </p:txBody>
      </p:sp>
    </p:spTree>
    <p:extLst>
      <p:ext uri="{BB962C8B-B14F-4D97-AF65-F5344CB8AC3E}">
        <p14:creationId xmlns:p14="http://schemas.microsoft.com/office/powerpoint/2010/main" val="251495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927653"/>
            <a:ext cx="5537886" cy="4646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96" y="1690688"/>
            <a:ext cx="5088796" cy="46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79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Processing wax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Sticky wax:</a:t>
            </a:r>
            <a:r>
              <a:rPr lang="en-US" dirty="0" smtClean="0"/>
              <a:t> </a:t>
            </a:r>
          </a:p>
          <a:p>
            <a:r>
              <a:rPr lang="en-US" dirty="0"/>
              <a:t>It is a type of processing </a:t>
            </a:r>
            <a:r>
              <a:rPr lang="en-US" dirty="0" smtClean="0"/>
              <a:t>wax</a:t>
            </a:r>
          </a:p>
          <a:p>
            <a:r>
              <a:rPr lang="en-US" dirty="0"/>
              <a:t>If movement occurs the </a:t>
            </a:r>
            <a:r>
              <a:rPr lang="en-US" dirty="0" smtClean="0"/>
              <a:t>wax tends </a:t>
            </a:r>
            <a:r>
              <a:rPr lang="en-US" dirty="0"/>
              <a:t>to fracture than distort.</a:t>
            </a:r>
          </a:p>
          <a:p>
            <a:r>
              <a:rPr lang="en-US" dirty="0" smtClean="0"/>
              <a:t>At </a:t>
            </a:r>
            <a:r>
              <a:rPr lang="en-US" dirty="0"/>
              <a:t>room temperature the wax </a:t>
            </a:r>
            <a:r>
              <a:rPr lang="en-US" dirty="0" smtClean="0"/>
              <a:t>is brittle </a:t>
            </a:r>
            <a:r>
              <a:rPr lang="en-US" dirty="0"/>
              <a:t>and breaks easily</a:t>
            </a:r>
          </a:p>
        </p:txBody>
      </p:sp>
    </p:spTree>
    <p:extLst>
      <p:ext uri="{BB962C8B-B14F-4D97-AF65-F5344CB8AC3E}">
        <p14:creationId xmlns:p14="http://schemas.microsoft.com/office/powerpoint/2010/main" val="3635734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used to align fractured </a:t>
            </a:r>
            <a:r>
              <a:rPr lang="en-US" dirty="0" smtClean="0"/>
              <a:t>parts of </a:t>
            </a:r>
            <a:r>
              <a:rPr lang="en-US" dirty="0"/>
              <a:t>acrylic dentures .</a:t>
            </a:r>
          </a:p>
          <a:p>
            <a:r>
              <a:rPr lang="en-US" dirty="0" smtClean="0"/>
              <a:t>It </a:t>
            </a:r>
            <a:r>
              <a:rPr lang="en-US" dirty="0"/>
              <a:t>is used to align fixed </a:t>
            </a:r>
            <a:r>
              <a:rPr lang="en-US" dirty="0" smtClean="0"/>
              <a:t>partial denture </a:t>
            </a:r>
            <a:r>
              <a:rPr lang="en-US" dirty="0"/>
              <a:t>units before soldering .</a:t>
            </a:r>
          </a:p>
          <a:p>
            <a:r>
              <a:rPr lang="en-US" dirty="0" smtClean="0"/>
              <a:t>It </a:t>
            </a:r>
            <a:r>
              <a:rPr lang="en-US" dirty="0"/>
              <a:t>is used to seal a plaster </a:t>
            </a:r>
            <a:r>
              <a:rPr lang="en-US" dirty="0" smtClean="0"/>
              <a:t>splint to </a:t>
            </a:r>
            <a:r>
              <a:rPr lang="en-US" dirty="0"/>
              <a:t>the stone cast during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11" y="3307233"/>
            <a:ext cx="8997778" cy="35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4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variety of natural waxes and resins have been used </a:t>
            </a:r>
            <a:r>
              <a:rPr lang="en-US" dirty="0" smtClean="0"/>
              <a:t>in dentistry </a:t>
            </a:r>
            <a:r>
              <a:rPr lang="en-US" dirty="0"/>
              <a:t>for specific and well defined applications</a:t>
            </a:r>
            <a:endParaRPr lang="en-US" dirty="0" smtClean="0"/>
          </a:p>
          <a:p>
            <a:r>
              <a:rPr lang="en-US" dirty="0" smtClean="0"/>
              <a:t>Waxes </a:t>
            </a:r>
            <a:r>
              <a:rPr lang="en-US" dirty="0"/>
              <a:t>are thermoplastic </a:t>
            </a:r>
            <a:r>
              <a:rPr lang="en-US" dirty="0" smtClean="0"/>
              <a:t>materials which </a:t>
            </a:r>
            <a:r>
              <a:rPr lang="en-US" dirty="0"/>
              <a:t>are solids at </a:t>
            </a:r>
            <a:r>
              <a:rPr lang="en-US" dirty="0" smtClean="0"/>
              <a:t>room temperature </a:t>
            </a:r>
            <a:r>
              <a:rPr lang="en-US" dirty="0"/>
              <a:t>but melt </a:t>
            </a:r>
            <a:r>
              <a:rPr lang="en-US" dirty="0" smtClean="0"/>
              <a:t>without decomposition </a:t>
            </a:r>
            <a:r>
              <a:rPr lang="en-US" dirty="0"/>
              <a:t>to form </a:t>
            </a:r>
            <a:r>
              <a:rPr lang="en-US" dirty="0" smtClean="0"/>
              <a:t>mobile liquids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78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UTILITY WAX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type of processing </a:t>
            </a:r>
            <a:r>
              <a:rPr lang="en-US" dirty="0" smtClean="0"/>
              <a:t>wax</a:t>
            </a:r>
          </a:p>
          <a:p>
            <a:r>
              <a:rPr lang="en-US" dirty="0"/>
              <a:t>Supplied as : It is available </a:t>
            </a:r>
            <a:r>
              <a:rPr lang="en-US" dirty="0" smtClean="0"/>
              <a:t>in the </a:t>
            </a:r>
            <a:r>
              <a:rPr lang="en-US" dirty="0"/>
              <a:t>form of sticks and </a:t>
            </a:r>
            <a:r>
              <a:rPr lang="en-US" dirty="0" smtClean="0"/>
              <a:t>sheets. Orange </a:t>
            </a:r>
            <a:r>
              <a:rPr lang="en-US" dirty="0"/>
              <a:t>or dark red in color.</a:t>
            </a:r>
          </a:p>
          <a:p>
            <a:r>
              <a:rPr lang="en-US" dirty="0"/>
              <a:t>In orthodontics, </a:t>
            </a:r>
            <a:r>
              <a:rPr lang="en-US" dirty="0" smtClean="0"/>
              <a:t>periphery wax </a:t>
            </a:r>
            <a:r>
              <a:rPr lang="en-US" dirty="0"/>
              <a:t>is white in color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76" y="3613652"/>
            <a:ext cx="6384324" cy="30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used on the lingual portion of a bridge </a:t>
            </a:r>
            <a:r>
              <a:rPr lang="en-US" dirty="0" err="1"/>
              <a:t>pontic</a:t>
            </a:r>
            <a:r>
              <a:rPr lang="en-US" dirty="0"/>
              <a:t> to stabilize it while </a:t>
            </a:r>
            <a:r>
              <a:rPr lang="en-US" dirty="0" smtClean="0"/>
              <a:t>a labial </a:t>
            </a:r>
            <a:r>
              <a:rPr lang="en-US" dirty="0"/>
              <a:t>plaster splint is poured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925" y="2625725"/>
            <a:ext cx="85508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Boxing &amp; beading waxes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type of processing wax</a:t>
            </a:r>
            <a:r>
              <a:rPr lang="en-US" dirty="0" smtClean="0"/>
              <a:t>.</a:t>
            </a:r>
          </a:p>
          <a:p>
            <a:r>
              <a:rPr lang="en-US" sz="3600" b="1" dirty="0" smtClean="0"/>
              <a:t>Uses: </a:t>
            </a:r>
          </a:p>
          <a:p>
            <a:r>
              <a:rPr lang="en-US" dirty="0"/>
              <a:t>Beading wax is adapted around the impression borders </a:t>
            </a:r>
            <a:r>
              <a:rPr lang="en-US" dirty="0" smtClean="0"/>
              <a:t>to create </a:t>
            </a:r>
            <a:r>
              <a:rPr lang="en-US" dirty="0"/>
              <a:t>the land area of the cast</a:t>
            </a:r>
          </a:p>
          <a:p>
            <a:r>
              <a:rPr lang="en-US" dirty="0" smtClean="0"/>
              <a:t>Boxing </a:t>
            </a:r>
            <a:r>
              <a:rPr lang="en-US" dirty="0"/>
              <a:t>wax is used to build up vertical walls around </a:t>
            </a:r>
            <a:r>
              <a:rPr lang="en-US" dirty="0" smtClean="0"/>
              <a:t>the impression </a:t>
            </a:r>
            <a:r>
              <a:rPr lang="en-US" dirty="0"/>
              <a:t>in order to pour the gypsum product to make </a:t>
            </a:r>
            <a:r>
              <a:rPr lang="en-US" dirty="0" smtClean="0"/>
              <a:t>a cast </a:t>
            </a:r>
            <a:r>
              <a:rPr lang="en-US" dirty="0"/>
              <a:t>base.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304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331679" cy="6623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678" y="0"/>
            <a:ext cx="5860321" cy="66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2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Block out wax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type of processing wax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Used </a:t>
            </a:r>
            <a:r>
              <a:rPr lang="en-US" dirty="0"/>
              <a:t>for filling the undercut area on the </a:t>
            </a:r>
            <a:r>
              <a:rPr lang="en-US" dirty="0" smtClean="0"/>
              <a:t>cast during </a:t>
            </a:r>
            <a:r>
              <a:rPr lang="en-US" dirty="0"/>
              <a:t>processing of the Cr-Co frame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870" y="3361038"/>
            <a:ext cx="7488195" cy="3521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4" y="4126814"/>
            <a:ext cx="4132565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18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Impression waxes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Corrective </a:t>
            </a:r>
            <a:r>
              <a:rPr lang="en-US" sz="3200" b="1" dirty="0" smtClean="0"/>
              <a:t>wax:</a:t>
            </a:r>
          </a:p>
          <a:p>
            <a:r>
              <a:rPr lang="en-US" dirty="0"/>
              <a:t>Wax in combination with resins of </a:t>
            </a:r>
            <a:r>
              <a:rPr lang="en-US" dirty="0" smtClean="0"/>
              <a:t>low melting </a:t>
            </a:r>
            <a:r>
              <a:rPr lang="en-US" dirty="0"/>
              <a:t>point can be used in </a:t>
            </a:r>
            <a:r>
              <a:rPr lang="en-US" dirty="0" smtClean="0"/>
              <a:t>corrective impression </a:t>
            </a:r>
            <a:r>
              <a:rPr lang="en-US" dirty="0"/>
              <a:t>technique in partial </a:t>
            </a:r>
            <a:r>
              <a:rPr lang="en-US" dirty="0" smtClean="0"/>
              <a:t>and complete </a:t>
            </a:r>
            <a:r>
              <a:rPr lang="en-US" dirty="0"/>
              <a:t>denture </a:t>
            </a:r>
            <a:r>
              <a:rPr lang="en-US" dirty="0" smtClean="0"/>
              <a:t>prosthesis</a:t>
            </a:r>
          </a:p>
          <a:p>
            <a:r>
              <a:rPr lang="en-US" dirty="0" smtClean="0"/>
              <a:t>Availability: sheets</a:t>
            </a:r>
          </a:p>
          <a:p>
            <a:r>
              <a:rPr lang="en-US" dirty="0"/>
              <a:t>Used to restore the selected region in </a:t>
            </a:r>
            <a:r>
              <a:rPr lang="en-US" dirty="0" smtClean="0"/>
              <a:t>the edentulous </a:t>
            </a:r>
            <a:r>
              <a:rPr lang="en-US" dirty="0"/>
              <a:t>patients to reproduce the </a:t>
            </a:r>
            <a:r>
              <a:rPr lang="en-US" dirty="0" smtClean="0"/>
              <a:t>details of </a:t>
            </a:r>
            <a:r>
              <a:rPr lang="en-US" dirty="0"/>
              <a:t>mucous membrane</a:t>
            </a:r>
          </a:p>
        </p:txBody>
      </p:sp>
    </p:spTree>
    <p:extLst>
      <p:ext uri="{BB962C8B-B14F-4D97-AF65-F5344CB8AC3E}">
        <p14:creationId xmlns:p14="http://schemas.microsoft.com/office/powerpoint/2010/main" val="2515176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Bite registration wax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used to record the relationship of the upper</a:t>
            </a:r>
          </a:p>
          <a:p>
            <a:r>
              <a:rPr lang="en-US" dirty="0"/>
              <a:t>&amp; lower teeth in dentulous patients</a:t>
            </a:r>
          </a:p>
        </p:txBody>
      </p:sp>
    </p:spTree>
    <p:extLst>
      <p:ext uri="{BB962C8B-B14F-4D97-AF65-F5344CB8AC3E}">
        <p14:creationId xmlns:p14="http://schemas.microsoft.com/office/powerpoint/2010/main" val="2988661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11" y="-1"/>
            <a:ext cx="6366137" cy="5436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647" y="42862"/>
            <a:ext cx="4868563" cy="53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57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600" b="1" dirty="0" smtClean="0"/>
              <a:t>Thank you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73790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OF DENTAL WAXES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Pattern waxes:</a:t>
            </a:r>
          </a:p>
          <a:p>
            <a:r>
              <a:rPr lang="en-US" sz="3200" dirty="0" smtClean="0"/>
              <a:t>Inlay wax</a:t>
            </a:r>
          </a:p>
          <a:p>
            <a:r>
              <a:rPr lang="en-US" sz="3200" dirty="0" smtClean="0"/>
              <a:t>Casting wax</a:t>
            </a:r>
          </a:p>
          <a:p>
            <a:r>
              <a:rPr lang="en-US" sz="3200" dirty="0" smtClean="0"/>
              <a:t>Base plate wax</a:t>
            </a:r>
          </a:p>
          <a:p>
            <a:r>
              <a:rPr lang="en-US" sz="3200" dirty="0" smtClean="0"/>
              <a:t>Wax rim</a:t>
            </a:r>
          </a:p>
          <a:p>
            <a:r>
              <a:rPr lang="en-US" sz="3200" dirty="0" smtClean="0"/>
              <a:t>Shellac denture 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3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Processing wax</a:t>
            </a:r>
          </a:p>
          <a:p>
            <a:r>
              <a:rPr lang="en-US" sz="3600" dirty="0" smtClean="0"/>
              <a:t>Sticky wax</a:t>
            </a:r>
          </a:p>
          <a:p>
            <a:r>
              <a:rPr lang="en-US" sz="3600" dirty="0" smtClean="0"/>
              <a:t>Utility wax</a:t>
            </a:r>
          </a:p>
          <a:p>
            <a:r>
              <a:rPr lang="en-US" sz="3600" dirty="0" smtClean="0"/>
              <a:t>Block-out wax</a:t>
            </a:r>
          </a:p>
          <a:p>
            <a:r>
              <a:rPr lang="en-US" sz="3600" dirty="0" smtClean="0"/>
              <a:t>Boxing &amp; beading wax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5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Impression wax</a:t>
            </a:r>
          </a:p>
          <a:p>
            <a:r>
              <a:rPr lang="en-US" sz="3200" dirty="0" smtClean="0"/>
              <a:t>Corrective wax</a:t>
            </a:r>
          </a:p>
          <a:p>
            <a:r>
              <a:rPr lang="en-US" sz="3200" dirty="0" smtClean="0"/>
              <a:t>Bite registration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1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Inlay wax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type of pattern wax</a:t>
            </a:r>
          </a:p>
          <a:p>
            <a:r>
              <a:rPr lang="en-US" dirty="0" smtClean="0"/>
              <a:t>Various colors ( blue, green, purple)</a:t>
            </a:r>
          </a:p>
          <a:p>
            <a:r>
              <a:rPr lang="en-US" dirty="0" smtClean="0"/>
              <a:t>Available in sticks, cakes, blocks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103" y="3243648"/>
            <a:ext cx="5881816" cy="34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8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Paraffin wax: 60%</a:t>
            </a:r>
          </a:p>
          <a:p>
            <a:r>
              <a:rPr lang="en-US" dirty="0" err="1" smtClean="0"/>
              <a:t>Carnuaba</a:t>
            </a:r>
            <a:r>
              <a:rPr lang="en-US" dirty="0" smtClean="0"/>
              <a:t> wax: 20%</a:t>
            </a:r>
          </a:p>
          <a:p>
            <a:r>
              <a:rPr lang="en-US" dirty="0" smtClean="0"/>
              <a:t>Ceresin wax: 10%</a:t>
            </a:r>
          </a:p>
          <a:p>
            <a:r>
              <a:rPr lang="en-US" dirty="0" smtClean="0"/>
              <a:t>Bees wax: 5%</a:t>
            </a:r>
          </a:p>
          <a:p>
            <a:r>
              <a:rPr lang="en-US" dirty="0" smtClean="0"/>
              <a:t>Gum dammar wax: 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8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inlay wax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1) It is used to make patterns for metallic restorations.</a:t>
            </a:r>
          </a:p>
          <a:p>
            <a:pPr marL="0" indent="0">
              <a:buNone/>
            </a:pPr>
            <a:r>
              <a:rPr lang="en-US" dirty="0" smtClean="0"/>
              <a:t>2) Patterns for inlays</a:t>
            </a:r>
          </a:p>
          <a:p>
            <a:pPr marL="0" indent="0">
              <a:buNone/>
            </a:pPr>
            <a:r>
              <a:rPr lang="en-US" dirty="0" smtClean="0"/>
              <a:t>3) Crowns and bridges is first made in wax and then converted into metal or ceramic by casting.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575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0162"/>
            <a:ext cx="12010768" cy="72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8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587</Words>
  <Application>Microsoft Office PowerPoint</Application>
  <PresentationFormat>Widescreen</PresentationFormat>
  <Paragraphs>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DENTAL WAXES</vt:lpstr>
      <vt:lpstr>DEFINITION</vt:lpstr>
      <vt:lpstr>CLASSIFICATION OF DENTAL WAXES</vt:lpstr>
      <vt:lpstr>PowerPoint Presentation</vt:lpstr>
      <vt:lpstr>PowerPoint Presentation</vt:lpstr>
      <vt:lpstr>Inlay wax</vt:lpstr>
      <vt:lpstr>Composition </vt:lpstr>
      <vt:lpstr>Uses of inlay wax</vt:lpstr>
      <vt:lpstr>PowerPoint Presentation</vt:lpstr>
      <vt:lpstr>Casting wax</vt:lpstr>
      <vt:lpstr>PowerPoint Presentation</vt:lpstr>
      <vt:lpstr>Base plate wax</vt:lpstr>
      <vt:lpstr>Uses </vt:lpstr>
      <vt:lpstr>Wax rim (bite rim)</vt:lpstr>
      <vt:lpstr>PowerPoint Presentation</vt:lpstr>
      <vt:lpstr>Shellac denture base</vt:lpstr>
      <vt:lpstr>PowerPoint Presentation</vt:lpstr>
      <vt:lpstr>Processing wax</vt:lpstr>
      <vt:lpstr>Uses </vt:lpstr>
      <vt:lpstr>UTILITY WAX</vt:lpstr>
      <vt:lpstr>Uses </vt:lpstr>
      <vt:lpstr>Boxing &amp; beading waxes</vt:lpstr>
      <vt:lpstr>PowerPoint Presentation</vt:lpstr>
      <vt:lpstr>Block out wax</vt:lpstr>
      <vt:lpstr>Impression waxes </vt:lpstr>
      <vt:lpstr>Bite registration wax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WAXES</dc:title>
  <dc:creator>Hazra  bilal</dc:creator>
  <cp:lastModifiedBy>Hazra  bilal</cp:lastModifiedBy>
  <cp:revision>21</cp:revision>
  <dcterms:created xsi:type="dcterms:W3CDTF">2018-12-27T05:03:31Z</dcterms:created>
  <dcterms:modified xsi:type="dcterms:W3CDTF">2018-12-27T07:34:46Z</dcterms:modified>
</cp:coreProperties>
</file>