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817F-731A-40DB-87D1-DF4DB9BE4FB8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62F4-C369-4EE5-AAFF-AD63DCFC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1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817F-731A-40DB-87D1-DF4DB9BE4FB8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62F4-C369-4EE5-AAFF-AD63DCFC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1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817F-731A-40DB-87D1-DF4DB9BE4FB8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62F4-C369-4EE5-AAFF-AD63DCFC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4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817F-731A-40DB-87D1-DF4DB9BE4FB8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62F4-C369-4EE5-AAFF-AD63DCFC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6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817F-731A-40DB-87D1-DF4DB9BE4FB8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62F4-C369-4EE5-AAFF-AD63DCFC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5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817F-731A-40DB-87D1-DF4DB9BE4FB8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62F4-C369-4EE5-AAFF-AD63DCFC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7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817F-731A-40DB-87D1-DF4DB9BE4FB8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62F4-C369-4EE5-AAFF-AD63DCFC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2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817F-731A-40DB-87D1-DF4DB9BE4FB8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62F4-C369-4EE5-AAFF-AD63DCFC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817F-731A-40DB-87D1-DF4DB9BE4FB8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62F4-C369-4EE5-AAFF-AD63DCFC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5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817F-731A-40DB-87D1-DF4DB9BE4FB8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62F4-C369-4EE5-AAFF-AD63DCFC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4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817F-731A-40DB-87D1-DF4DB9BE4FB8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262F4-C369-4EE5-AAFF-AD63DCFC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5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F817F-731A-40DB-87D1-DF4DB9BE4FB8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262F4-C369-4EE5-AAFF-AD63DCFC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Dental investment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7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</a:t>
            </a:r>
            <a:r>
              <a:rPr lang="en-US" b="1" dirty="0" smtClean="0"/>
              <a:t>ntroduction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dental investment is a refractory </a:t>
            </a:r>
            <a:r>
              <a:rPr lang="en-US" b="1" dirty="0"/>
              <a:t>material</a:t>
            </a:r>
            <a:r>
              <a:rPr lang="en-US" dirty="0"/>
              <a:t> that is used to surround the </a:t>
            </a:r>
            <a:r>
              <a:rPr lang="en-US" b="1" dirty="0"/>
              <a:t>wax</a:t>
            </a:r>
            <a:r>
              <a:rPr lang="en-US" dirty="0"/>
              <a:t> pattern during the procedure of fabricating the metallic permanent restoration.</a:t>
            </a:r>
          </a:p>
        </p:txBody>
      </p:sp>
    </p:spTree>
    <p:extLst>
      <p:ext uri="{BB962C8B-B14F-4D97-AF65-F5344CB8AC3E}">
        <p14:creationId xmlns:p14="http://schemas.microsoft.com/office/powerpoint/2010/main" val="496228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authentication record of use of investing casting  in dentistry was given by Dr. </a:t>
            </a:r>
            <a:r>
              <a:rPr lang="en-US" dirty="0" err="1" smtClean="0"/>
              <a:t>philbrook</a:t>
            </a:r>
            <a:r>
              <a:rPr lang="en-US" dirty="0" smtClean="0"/>
              <a:t> in 1897.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39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 of covering </a:t>
            </a:r>
            <a:r>
              <a:rPr lang="en-US" dirty="0" smtClean="0"/>
              <a:t>or enveloping, </a:t>
            </a:r>
            <a:r>
              <a:rPr lang="en-US" dirty="0"/>
              <a:t>in part, an object such </a:t>
            </a:r>
            <a:r>
              <a:rPr lang="en-US" dirty="0" smtClean="0"/>
              <a:t>as denture</a:t>
            </a:r>
            <a:r>
              <a:rPr lang="en-US" dirty="0"/>
              <a:t>, tooth, wax form, crown, etc. with </a:t>
            </a:r>
            <a:r>
              <a:rPr lang="en-US" dirty="0" smtClean="0"/>
              <a:t>a suitable </a:t>
            </a:r>
            <a:r>
              <a:rPr lang="en-US" dirty="0"/>
              <a:t>investment material before </a:t>
            </a:r>
            <a:r>
              <a:rPr lang="en-US" dirty="0" smtClean="0"/>
              <a:t>processing, soldering </a:t>
            </a:r>
            <a:r>
              <a:rPr lang="en-US" dirty="0"/>
              <a:t>or casting</a:t>
            </a:r>
          </a:p>
        </p:txBody>
      </p:sp>
    </p:spTree>
    <p:extLst>
      <p:ext uri="{BB962C8B-B14F-4D97-AF65-F5344CB8AC3E}">
        <p14:creationId xmlns:p14="http://schemas.microsoft.com/office/powerpoint/2010/main" val="28386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of investment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capable of reproducing the shape, size and detail in the wax pattern.</a:t>
            </a:r>
          </a:p>
          <a:p>
            <a:r>
              <a:rPr lang="en-US" dirty="0" smtClean="0"/>
              <a:t>Easily manipulation </a:t>
            </a:r>
          </a:p>
          <a:p>
            <a:r>
              <a:rPr lang="en-US" dirty="0" smtClean="0"/>
              <a:t>Setting time should be less</a:t>
            </a:r>
          </a:p>
          <a:p>
            <a:r>
              <a:rPr lang="en-US" dirty="0" smtClean="0"/>
              <a:t>Stability at higher temperature</a:t>
            </a:r>
          </a:p>
          <a:p>
            <a:r>
              <a:rPr lang="en-US" dirty="0" smtClean="0"/>
              <a:t>The material should be inexpensive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133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different binders being used in dental investment materials, these binders are</a:t>
            </a:r>
          </a:p>
          <a:p>
            <a:r>
              <a:rPr lang="en-US" dirty="0" smtClean="0"/>
              <a:t>1) Gypsum bonded</a:t>
            </a:r>
          </a:p>
          <a:p>
            <a:r>
              <a:rPr lang="en-US" dirty="0" smtClean="0"/>
              <a:t>2) Phosphate bonded</a:t>
            </a:r>
          </a:p>
          <a:p>
            <a:r>
              <a:rPr lang="en-US" dirty="0" smtClean="0"/>
              <a:t>3) Silicate bonded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34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72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132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Dental investment</vt:lpstr>
      <vt:lpstr>Introduction </vt:lpstr>
      <vt:lpstr>History </vt:lpstr>
      <vt:lpstr>Definition </vt:lpstr>
      <vt:lpstr>Requirements of investment material</vt:lpstr>
      <vt:lpstr>Investment process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Dental investment</dc:title>
  <dc:creator>Hazra  bilal</dc:creator>
  <cp:lastModifiedBy>Hazra  bilal</cp:lastModifiedBy>
  <cp:revision>11</cp:revision>
  <dcterms:created xsi:type="dcterms:W3CDTF">2019-01-01T06:33:35Z</dcterms:created>
  <dcterms:modified xsi:type="dcterms:W3CDTF">2019-01-01T08:37:23Z</dcterms:modified>
</cp:coreProperties>
</file>