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96" y="-5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6529AB-D0BA-47E9-8159-6CB17A0A958C}"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16A31-2491-4A32-9675-526736DDCB0B}" type="slidenum">
              <a:rPr lang="en-US" smtClean="0"/>
              <a:t>‹#›</a:t>
            </a:fld>
            <a:endParaRPr lang="en-US"/>
          </a:p>
        </p:txBody>
      </p:sp>
    </p:spTree>
    <p:extLst>
      <p:ext uri="{BB962C8B-B14F-4D97-AF65-F5344CB8AC3E}">
        <p14:creationId xmlns:p14="http://schemas.microsoft.com/office/powerpoint/2010/main" val="1381512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529AB-D0BA-47E9-8159-6CB17A0A958C}"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16A31-2491-4A32-9675-526736DDCB0B}" type="slidenum">
              <a:rPr lang="en-US" smtClean="0"/>
              <a:t>‹#›</a:t>
            </a:fld>
            <a:endParaRPr lang="en-US"/>
          </a:p>
        </p:txBody>
      </p:sp>
    </p:spTree>
    <p:extLst>
      <p:ext uri="{BB962C8B-B14F-4D97-AF65-F5344CB8AC3E}">
        <p14:creationId xmlns:p14="http://schemas.microsoft.com/office/powerpoint/2010/main" val="2394837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529AB-D0BA-47E9-8159-6CB17A0A958C}"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16A31-2491-4A32-9675-526736DDCB0B}" type="slidenum">
              <a:rPr lang="en-US" smtClean="0"/>
              <a:t>‹#›</a:t>
            </a:fld>
            <a:endParaRPr lang="en-US"/>
          </a:p>
        </p:txBody>
      </p:sp>
    </p:spTree>
    <p:extLst>
      <p:ext uri="{BB962C8B-B14F-4D97-AF65-F5344CB8AC3E}">
        <p14:creationId xmlns:p14="http://schemas.microsoft.com/office/powerpoint/2010/main" val="3171829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529AB-D0BA-47E9-8159-6CB17A0A958C}"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16A31-2491-4A32-9675-526736DDCB0B}" type="slidenum">
              <a:rPr lang="en-US" smtClean="0"/>
              <a:t>‹#›</a:t>
            </a:fld>
            <a:endParaRPr lang="en-US"/>
          </a:p>
        </p:txBody>
      </p:sp>
    </p:spTree>
    <p:extLst>
      <p:ext uri="{BB962C8B-B14F-4D97-AF65-F5344CB8AC3E}">
        <p14:creationId xmlns:p14="http://schemas.microsoft.com/office/powerpoint/2010/main" val="2005437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6529AB-D0BA-47E9-8159-6CB17A0A958C}"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16A31-2491-4A32-9675-526736DDCB0B}" type="slidenum">
              <a:rPr lang="en-US" smtClean="0"/>
              <a:t>‹#›</a:t>
            </a:fld>
            <a:endParaRPr lang="en-US"/>
          </a:p>
        </p:txBody>
      </p:sp>
    </p:spTree>
    <p:extLst>
      <p:ext uri="{BB962C8B-B14F-4D97-AF65-F5344CB8AC3E}">
        <p14:creationId xmlns:p14="http://schemas.microsoft.com/office/powerpoint/2010/main" val="1474021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6529AB-D0BA-47E9-8159-6CB17A0A958C}"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716A31-2491-4A32-9675-526736DDCB0B}" type="slidenum">
              <a:rPr lang="en-US" smtClean="0"/>
              <a:t>‹#›</a:t>
            </a:fld>
            <a:endParaRPr lang="en-US"/>
          </a:p>
        </p:txBody>
      </p:sp>
    </p:spTree>
    <p:extLst>
      <p:ext uri="{BB962C8B-B14F-4D97-AF65-F5344CB8AC3E}">
        <p14:creationId xmlns:p14="http://schemas.microsoft.com/office/powerpoint/2010/main" val="2216681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6529AB-D0BA-47E9-8159-6CB17A0A958C}"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716A31-2491-4A32-9675-526736DDCB0B}" type="slidenum">
              <a:rPr lang="en-US" smtClean="0"/>
              <a:t>‹#›</a:t>
            </a:fld>
            <a:endParaRPr lang="en-US"/>
          </a:p>
        </p:txBody>
      </p:sp>
    </p:spTree>
    <p:extLst>
      <p:ext uri="{BB962C8B-B14F-4D97-AF65-F5344CB8AC3E}">
        <p14:creationId xmlns:p14="http://schemas.microsoft.com/office/powerpoint/2010/main" val="2949936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6529AB-D0BA-47E9-8159-6CB17A0A958C}"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716A31-2491-4A32-9675-526736DDCB0B}" type="slidenum">
              <a:rPr lang="en-US" smtClean="0"/>
              <a:t>‹#›</a:t>
            </a:fld>
            <a:endParaRPr lang="en-US"/>
          </a:p>
        </p:txBody>
      </p:sp>
    </p:spTree>
    <p:extLst>
      <p:ext uri="{BB962C8B-B14F-4D97-AF65-F5344CB8AC3E}">
        <p14:creationId xmlns:p14="http://schemas.microsoft.com/office/powerpoint/2010/main" val="2829697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6529AB-D0BA-47E9-8159-6CB17A0A958C}"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716A31-2491-4A32-9675-526736DDCB0B}" type="slidenum">
              <a:rPr lang="en-US" smtClean="0"/>
              <a:t>‹#›</a:t>
            </a:fld>
            <a:endParaRPr lang="en-US"/>
          </a:p>
        </p:txBody>
      </p:sp>
    </p:spTree>
    <p:extLst>
      <p:ext uri="{BB962C8B-B14F-4D97-AF65-F5344CB8AC3E}">
        <p14:creationId xmlns:p14="http://schemas.microsoft.com/office/powerpoint/2010/main" val="2653517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529AB-D0BA-47E9-8159-6CB17A0A958C}"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716A31-2491-4A32-9675-526736DDCB0B}" type="slidenum">
              <a:rPr lang="en-US" smtClean="0"/>
              <a:t>‹#›</a:t>
            </a:fld>
            <a:endParaRPr lang="en-US"/>
          </a:p>
        </p:txBody>
      </p:sp>
    </p:spTree>
    <p:extLst>
      <p:ext uri="{BB962C8B-B14F-4D97-AF65-F5344CB8AC3E}">
        <p14:creationId xmlns:p14="http://schemas.microsoft.com/office/powerpoint/2010/main" val="98933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529AB-D0BA-47E9-8159-6CB17A0A958C}"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716A31-2491-4A32-9675-526736DDCB0B}" type="slidenum">
              <a:rPr lang="en-US" smtClean="0"/>
              <a:t>‹#›</a:t>
            </a:fld>
            <a:endParaRPr lang="en-US"/>
          </a:p>
        </p:txBody>
      </p:sp>
    </p:spTree>
    <p:extLst>
      <p:ext uri="{BB962C8B-B14F-4D97-AF65-F5344CB8AC3E}">
        <p14:creationId xmlns:p14="http://schemas.microsoft.com/office/powerpoint/2010/main" val="1573683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529AB-D0BA-47E9-8159-6CB17A0A958C}"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716A31-2491-4A32-9675-526736DDCB0B}" type="slidenum">
              <a:rPr lang="en-US" smtClean="0"/>
              <a:t>‹#›</a:t>
            </a:fld>
            <a:endParaRPr lang="en-US"/>
          </a:p>
        </p:txBody>
      </p:sp>
    </p:spTree>
    <p:extLst>
      <p:ext uri="{BB962C8B-B14F-4D97-AF65-F5344CB8AC3E}">
        <p14:creationId xmlns:p14="http://schemas.microsoft.com/office/powerpoint/2010/main" val="513061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Culture of Pakistan</a:t>
            </a:r>
            <a:endParaRPr lang="en-US" dirty="0"/>
          </a:p>
        </p:txBody>
      </p:sp>
    </p:spTree>
    <p:extLst>
      <p:ext uri="{BB962C8B-B14F-4D97-AF65-F5344CB8AC3E}">
        <p14:creationId xmlns:p14="http://schemas.microsoft.com/office/powerpoint/2010/main" val="3944358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Pakistan has got its own culture </a:t>
            </a:r>
            <a:r>
              <a:rPr lang="en-US" dirty="0" smtClean="0"/>
              <a:t>values. This </a:t>
            </a:r>
            <a:r>
              <a:rPr lang="en-US" dirty="0" smtClean="0"/>
              <a:t>culture of Pakistan has arrived in the sub continent before the formation of Pakistan.</a:t>
            </a:r>
          </a:p>
          <a:p>
            <a:r>
              <a:rPr lang="en-US" dirty="0" smtClean="0"/>
              <a:t>According to </a:t>
            </a:r>
            <a:r>
              <a:rPr lang="en-US" dirty="0" smtClean="0"/>
              <a:t>Toynbee, simplicity </a:t>
            </a:r>
            <a:r>
              <a:rPr lang="en-US" dirty="0" smtClean="0"/>
              <a:t>in living science and fine arts are important for the development and prosperity of civilization.</a:t>
            </a:r>
          </a:p>
          <a:p>
            <a:r>
              <a:rPr lang="en-US" dirty="0" smtClean="0"/>
              <a:t>Language is the basic thing in </a:t>
            </a:r>
            <a:r>
              <a:rPr lang="en-US" dirty="0" smtClean="0"/>
              <a:t>culture, In </a:t>
            </a:r>
            <a:r>
              <a:rPr lang="en-US" dirty="0" smtClean="0"/>
              <a:t>Pakistan Pathan,Punjabi,Balochi,Sindhi,Barahwi,Saraki,Potohwi,Kashmiri cultures are famous due to their special names given to them </a:t>
            </a:r>
            <a:r>
              <a:rPr lang="en-US" dirty="0" smtClean="0"/>
              <a:t>because </a:t>
            </a:r>
            <a:r>
              <a:rPr lang="en-US" dirty="0" smtClean="0"/>
              <a:t>of their languages.</a:t>
            </a:r>
            <a:endParaRPr lang="en-US" dirty="0"/>
          </a:p>
        </p:txBody>
      </p:sp>
    </p:spTree>
    <p:extLst>
      <p:ext uri="{BB962C8B-B14F-4D97-AF65-F5344CB8AC3E}">
        <p14:creationId xmlns:p14="http://schemas.microsoft.com/office/powerpoint/2010/main" val="2081511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Pakistan culture heritage-important regions</a:t>
            </a:r>
            <a:endParaRPr lang="en-US" dirty="0"/>
          </a:p>
        </p:txBody>
      </p:sp>
      <p:sp>
        <p:nvSpPr>
          <p:cNvPr id="3" name="Content Placeholder 2"/>
          <p:cNvSpPr>
            <a:spLocks noGrp="1"/>
          </p:cNvSpPr>
          <p:nvPr>
            <p:ph idx="1"/>
          </p:nvPr>
        </p:nvSpPr>
        <p:spPr/>
        <p:txBody>
          <a:bodyPr/>
          <a:lstStyle/>
          <a:p>
            <a:r>
              <a:rPr lang="en-US" dirty="0" smtClean="0"/>
              <a:t>The value of archaeology is of far reaching importance in the history of </a:t>
            </a:r>
            <a:r>
              <a:rPr lang="en-US" dirty="0" smtClean="0"/>
              <a:t>nation. It </a:t>
            </a:r>
            <a:r>
              <a:rPr lang="en-US" dirty="0" smtClean="0"/>
              <a:t>reflects the panoramic views of the ancient culture and civilization.</a:t>
            </a:r>
          </a:p>
          <a:p>
            <a:r>
              <a:rPr lang="en-US" dirty="0" smtClean="0"/>
              <a:t>The main archaeological sites in Pakistan are Taxila,the main site of Gandehara and </a:t>
            </a:r>
            <a:r>
              <a:rPr lang="en-US" dirty="0" smtClean="0"/>
              <a:t>Mohenjo-Daro </a:t>
            </a:r>
            <a:r>
              <a:rPr lang="en-US" dirty="0" smtClean="0"/>
              <a:t>and Harapa,the two capital cities of Indus civilization of the Indus valley civilization.</a:t>
            </a:r>
            <a:endParaRPr lang="en-US" dirty="0"/>
          </a:p>
        </p:txBody>
      </p:sp>
    </p:spTree>
    <p:extLst>
      <p:ext uri="{BB962C8B-B14F-4D97-AF65-F5344CB8AC3E}">
        <p14:creationId xmlns:p14="http://schemas.microsoft.com/office/powerpoint/2010/main" val="1845412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Exact Meaning Of Culture</a:t>
            </a:r>
            <a:endParaRPr lang="en-US" dirty="0"/>
          </a:p>
        </p:txBody>
      </p:sp>
      <p:sp>
        <p:nvSpPr>
          <p:cNvPr id="3" name="Content Placeholder 2"/>
          <p:cNvSpPr>
            <a:spLocks noGrp="1"/>
          </p:cNvSpPr>
          <p:nvPr>
            <p:ph idx="1"/>
          </p:nvPr>
        </p:nvSpPr>
        <p:spPr/>
        <p:txBody>
          <a:bodyPr/>
          <a:lstStyle/>
          <a:p>
            <a:r>
              <a:rPr lang="en-US" dirty="0" smtClean="0"/>
              <a:t>The word culture is derived from a Latin word Cultural  which means to cultivate and decorate.</a:t>
            </a:r>
            <a:endParaRPr lang="en-US" dirty="0"/>
          </a:p>
        </p:txBody>
      </p:sp>
    </p:spTree>
    <p:extLst>
      <p:ext uri="{BB962C8B-B14F-4D97-AF65-F5344CB8AC3E}">
        <p14:creationId xmlns:p14="http://schemas.microsoft.com/office/powerpoint/2010/main" val="3342511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Culture</a:t>
            </a:r>
            <a:endParaRPr lang="en-US" dirty="0"/>
          </a:p>
        </p:txBody>
      </p:sp>
      <p:sp>
        <p:nvSpPr>
          <p:cNvPr id="3" name="Content Placeholder 2"/>
          <p:cNvSpPr>
            <a:spLocks noGrp="1"/>
          </p:cNvSpPr>
          <p:nvPr>
            <p:ph idx="1"/>
          </p:nvPr>
        </p:nvSpPr>
        <p:spPr/>
        <p:txBody>
          <a:bodyPr/>
          <a:lstStyle/>
          <a:p>
            <a:r>
              <a:rPr lang="en-US" dirty="0" smtClean="0"/>
              <a:t>Lenin says that Culture is a social inheritance which transferred from one to another through individual and collective experiences.</a:t>
            </a:r>
          </a:p>
          <a:p>
            <a:r>
              <a:rPr lang="en-US" dirty="0" smtClean="0"/>
              <a:t>Another definition is given by </a:t>
            </a:r>
            <a:r>
              <a:rPr lang="en-US" dirty="0" smtClean="0"/>
              <a:t>Muller Layer </a:t>
            </a:r>
            <a:r>
              <a:rPr lang="en-US" dirty="0" smtClean="0"/>
              <a:t>who says that culture is an aggregate means of achievement and of progress.</a:t>
            </a:r>
          </a:p>
        </p:txBody>
      </p:sp>
    </p:spTree>
    <p:extLst>
      <p:ext uri="{BB962C8B-B14F-4D97-AF65-F5344CB8AC3E}">
        <p14:creationId xmlns:p14="http://schemas.microsoft.com/office/powerpoint/2010/main" val="3946669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Keeping in view the above definitions of culture we come to a conclusion that culture gives us a </a:t>
            </a:r>
            <a:r>
              <a:rPr lang="en-US" dirty="0" smtClean="0"/>
              <a:t>sketch </a:t>
            </a:r>
            <a:r>
              <a:rPr lang="en-US" dirty="0" smtClean="0"/>
              <a:t>and a way of </a:t>
            </a:r>
            <a:r>
              <a:rPr lang="en-US" dirty="0" smtClean="0"/>
              <a:t>living. This </a:t>
            </a:r>
            <a:r>
              <a:rPr lang="en-US" dirty="0" smtClean="0"/>
              <a:t>way of living is followed by a whole society and this way is transferred from generation to generation.</a:t>
            </a:r>
            <a:endParaRPr lang="en-US" dirty="0"/>
          </a:p>
        </p:txBody>
      </p:sp>
    </p:spTree>
    <p:extLst>
      <p:ext uri="{BB962C8B-B14F-4D97-AF65-F5344CB8AC3E}">
        <p14:creationId xmlns:p14="http://schemas.microsoft.com/office/powerpoint/2010/main" val="1439437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Culture is not an individual but a collective task that is followed by a whole </a:t>
            </a:r>
            <a:r>
              <a:rPr lang="en-US" dirty="0" smtClean="0"/>
              <a:t>society. Collective </a:t>
            </a:r>
            <a:r>
              <a:rPr lang="en-US" dirty="0" smtClean="0"/>
              <a:t>human behavior and their collective life experiences are known as culture.</a:t>
            </a:r>
          </a:p>
          <a:p>
            <a:r>
              <a:rPr lang="en-US" dirty="0" smtClean="0"/>
              <a:t>Therefore people living in different regions have specific type of behaviours,cultureal and moral values.</a:t>
            </a:r>
            <a:endParaRPr lang="en-US" dirty="0"/>
          </a:p>
        </p:txBody>
      </p:sp>
    </p:spTree>
    <p:extLst>
      <p:ext uri="{BB962C8B-B14F-4D97-AF65-F5344CB8AC3E}">
        <p14:creationId xmlns:p14="http://schemas.microsoft.com/office/powerpoint/2010/main" val="776113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Culture</a:t>
            </a:r>
            <a:endParaRPr lang="en-US" dirty="0"/>
          </a:p>
        </p:txBody>
      </p:sp>
      <p:sp>
        <p:nvSpPr>
          <p:cNvPr id="3" name="Content Placeholder 2"/>
          <p:cNvSpPr>
            <a:spLocks noGrp="1"/>
          </p:cNvSpPr>
          <p:nvPr>
            <p:ph idx="1"/>
          </p:nvPr>
        </p:nvSpPr>
        <p:spPr/>
        <p:txBody>
          <a:bodyPr/>
          <a:lstStyle/>
          <a:p>
            <a:r>
              <a:rPr lang="en-US" dirty="0" smtClean="0"/>
              <a:t>Importance of culture can not be denied.</a:t>
            </a:r>
          </a:p>
          <a:p>
            <a:r>
              <a:rPr lang="en-US" dirty="0" smtClean="0"/>
              <a:t>1.Basis of human development and prosperity lies in </a:t>
            </a:r>
            <a:r>
              <a:rPr lang="en-US" dirty="0" smtClean="0"/>
              <a:t>culture. Culture </a:t>
            </a:r>
            <a:r>
              <a:rPr lang="en-US" dirty="0" smtClean="0"/>
              <a:t>is that basic thing which </a:t>
            </a:r>
            <a:r>
              <a:rPr lang="en-US" dirty="0" smtClean="0"/>
              <a:t>distinguishes </a:t>
            </a:r>
            <a:r>
              <a:rPr lang="en-US" dirty="0" smtClean="0"/>
              <a:t>a human being from as animal.</a:t>
            </a:r>
          </a:p>
          <a:p>
            <a:r>
              <a:rPr lang="en-US" dirty="0" smtClean="0"/>
              <a:t>2.Every nation has its cultural past which reflects the identity of that </a:t>
            </a:r>
            <a:r>
              <a:rPr lang="en-US" dirty="0" smtClean="0"/>
              <a:t>nation. The </a:t>
            </a:r>
            <a:r>
              <a:rPr lang="en-US" dirty="0" smtClean="0"/>
              <a:t>cultural heritage moves from generation to generation which is protected and preserved in order to keep the nation identity alive.</a:t>
            </a:r>
          </a:p>
          <a:p>
            <a:r>
              <a:rPr lang="en-US" dirty="0" smtClean="0"/>
              <a:t>3.Culture helps an individual to </a:t>
            </a:r>
            <a:r>
              <a:rPr lang="en-US" dirty="0" smtClean="0"/>
              <a:t>mold </a:t>
            </a:r>
            <a:r>
              <a:rPr lang="en-US" dirty="0" smtClean="0"/>
              <a:t>his life according to changing circumstances and person capable to participate in the development of society.</a:t>
            </a:r>
            <a:endParaRPr lang="en-US" dirty="0"/>
          </a:p>
        </p:txBody>
      </p:sp>
    </p:spTree>
    <p:extLst>
      <p:ext uri="{BB962C8B-B14F-4D97-AF65-F5344CB8AC3E}">
        <p14:creationId xmlns:p14="http://schemas.microsoft.com/office/powerpoint/2010/main" val="1062548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Culture</a:t>
            </a:r>
            <a:endParaRPr lang="en-US" dirty="0"/>
          </a:p>
        </p:txBody>
      </p:sp>
      <p:sp>
        <p:nvSpPr>
          <p:cNvPr id="3" name="Content Placeholder 2"/>
          <p:cNvSpPr>
            <a:spLocks noGrp="1"/>
          </p:cNvSpPr>
          <p:nvPr>
            <p:ph idx="1"/>
          </p:nvPr>
        </p:nvSpPr>
        <p:spPr/>
        <p:txBody>
          <a:bodyPr/>
          <a:lstStyle/>
          <a:p>
            <a:r>
              <a:rPr lang="en-US" dirty="0" smtClean="0"/>
              <a:t>There are two types of culture</a:t>
            </a:r>
          </a:p>
          <a:p>
            <a:r>
              <a:rPr lang="en-US" dirty="0" smtClean="0"/>
              <a:t>Material culture</a:t>
            </a:r>
          </a:p>
          <a:p>
            <a:r>
              <a:rPr lang="en-US" dirty="0" smtClean="0"/>
              <a:t>Non-Material culture</a:t>
            </a:r>
            <a:endParaRPr lang="en-US" dirty="0"/>
          </a:p>
        </p:txBody>
      </p:sp>
    </p:spTree>
    <p:extLst>
      <p:ext uri="{BB962C8B-B14F-4D97-AF65-F5344CB8AC3E}">
        <p14:creationId xmlns:p14="http://schemas.microsoft.com/office/powerpoint/2010/main" val="834916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 culture</a:t>
            </a:r>
            <a:endParaRPr lang="en-US" dirty="0"/>
          </a:p>
        </p:txBody>
      </p:sp>
      <p:sp>
        <p:nvSpPr>
          <p:cNvPr id="3" name="Content Placeholder 2"/>
          <p:cNvSpPr>
            <a:spLocks noGrp="1"/>
          </p:cNvSpPr>
          <p:nvPr>
            <p:ph idx="1"/>
          </p:nvPr>
        </p:nvSpPr>
        <p:spPr/>
        <p:txBody>
          <a:bodyPr/>
          <a:lstStyle/>
          <a:p>
            <a:r>
              <a:rPr lang="en-US" dirty="0" smtClean="0"/>
              <a:t>Material culture includes those things which are use to fulfill the needs of human beings e.g,houses,roads,cars,pen,table,etc.it is due to efforts of human beings that they are capable of controlling their lives comfortable and </a:t>
            </a:r>
            <a:r>
              <a:rPr lang="en-US" dirty="0" smtClean="0"/>
              <a:t>protected. Material </a:t>
            </a:r>
            <a:r>
              <a:rPr lang="en-US" dirty="0" smtClean="0"/>
              <a:t>culture is very important to understand the personality of person who adopts a culture of a certain society.</a:t>
            </a:r>
            <a:endParaRPr lang="en-US" dirty="0"/>
          </a:p>
        </p:txBody>
      </p:sp>
    </p:spTree>
    <p:extLst>
      <p:ext uri="{BB962C8B-B14F-4D97-AF65-F5344CB8AC3E}">
        <p14:creationId xmlns:p14="http://schemas.microsoft.com/office/powerpoint/2010/main" val="3098041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Non-Material Culture</a:t>
            </a:r>
            <a:endParaRPr lang="en-US" dirty="0"/>
          </a:p>
        </p:txBody>
      </p:sp>
      <p:sp>
        <p:nvSpPr>
          <p:cNvPr id="3" name="Content Placeholder 2"/>
          <p:cNvSpPr>
            <a:spLocks noGrp="1"/>
          </p:cNvSpPr>
          <p:nvPr>
            <p:ph idx="1"/>
          </p:nvPr>
        </p:nvSpPr>
        <p:spPr/>
        <p:txBody>
          <a:bodyPr/>
          <a:lstStyle/>
          <a:p>
            <a:r>
              <a:rPr lang="en-US" dirty="0" smtClean="0"/>
              <a:t>In non material culture we deal with non material culture </a:t>
            </a:r>
            <a:r>
              <a:rPr lang="en-US" dirty="0" smtClean="0"/>
              <a:t>objects. In </a:t>
            </a:r>
            <a:r>
              <a:rPr lang="en-US" dirty="0" smtClean="0"/>
              <a:t>this culture we give importance to sound rather than </a:t>
            </a:r>
            <a:r>
              <a:rPr lang="en-US" dirty="0" smtClean="0"/>
              <a:t>body. For </a:t>
            </a:r>
            <a:r>
              <a:rPr lang="en-US" dirty="0" smtClean="0"/>
              <a:t>example religion,art,thinking,constitutions,values,behavior,knowledge and festivels,etc.These things are not visible and we cannot touch them.</a:t>
            </a:r>
            <a:endParaRPr lang="en-US" dirty="0"/>
          </a:p>
        </p:txBody>
      </p:sp>
    </p:spTree>
    <p:extLst>
      <p:ext uri="{BB962C8B-B14F-4D97-AF65-F5344CB8AC3E}">
        <p14:creationId xmlns:p14="http://schemas.microsoft.com/office/powerpoint/2010/main" val="3549317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494</Words>
  <Application>Microsoft Office PowerPoint</Application>
  <PresentationFormat>Custom</PresentationFormat>
  <Paragraphs>28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Culture of Pakistan</vt:lpstr>
      <vt:lpstr>Exact Meaning Of Culture</vt:lpstr>
      <vt:lpstr>Definition of Culture</vt:lpstr>
      <vt:lpstr>PowerPoint Presentation</vt:lpstr>
      <vt:lpstr>PowerPoint Presentation</vt:lpstr>
      <vt:lpstr>Importance of Culture</vt:lpstr>
      <vt:lpstr>Types of Culture</vt:lpstr>
      <vt:lpstr>Material culture</vt:lpstr>
      <vt:lpstr>Non-Material Culture</vt:lpstr>
      <vt:lpstr>PowerPoint Presentation</vt:lpstr>
      <vt:lpstr>Pakistan culture heritage-important regions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of Pakistan</dc:title>
  <dc:creator>be</dc:creator>
  <cp:lastModifiedBy>Lenovo</cp:lastModifiedBy>
  <cp:revision>10</cp:revision>
  <dcterms:created xsi:type="dcterms:W3CDTF">2018-01-07T15:47:33Z</dcterms:created>
  <dcterms:modified xsi:type="dcterms:W3CDTF">2019-09-10T20:29:14Z</dcterms:modified>
</cp:coreProperties>
</file>