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Constitution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Pakistan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3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Music\constitutional-development-in-pakistan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9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Music\constitutional-development-in-pakistan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6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Music\constitutional-development-in-pakistan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3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Music\constitutional-development-in-pakistan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7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Music\constitutional-development-in-pakistan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0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Music\constitutional-development-in-pakistan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2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Music\constitutional-development-in-pakistan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Music\constitutional-development-in-pakistan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3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novo\Music\constitutional-development-in-pakistan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6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novo\Music\constitutional-development-in-pakistan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5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Backgound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Lenovo\Music\constitutional-development-in-pakistan-2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14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1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novo\Music\constitutional-development-in-pakistan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08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novo\Music\constitutional-development-in-pakistan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05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enovo\Music\constitutional-development-in-pakistan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88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novo\Music\constitutional-development-in-pakistan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1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Music\constitutional-development-in-pakistan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58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ovo\Music\constitutional-development-in-pakistan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08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novo\Music\constitutional-development-in-pakistan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32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Music\constitutional-development-in-pakistan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71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Music\constitutional-development-in-pakistan-3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6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Music\constitutional-development-in-pakistan-4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5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Music\constitutional-development-in-pakistan-5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5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Music\constitutional-development-in-pakistan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3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Music\constitutional-development-in-pakistan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5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Music\constitutional-development-in-pakistan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Music\constitutional-development-in-pakistan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2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Office PowerPoint</Application>
  <PresentationFormat>On-screen Show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Constitution Development</vt:lpstr>
      <vt:lpstr>Backgound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 Development</dc:title>
  <dc:creator>USER</dc:creator>
  <cp:lastModifiedBy>Lenovo</cp:lastModifiedBy>
  <cp:revision>28</cp:revision>
  <dcterms:created xsi:type="dcterms:W3CDTF">2006-08-16T00:00:00Z</dcterms:created>
  <dcterms:modified xsi:type="dcterms:W3CDTF">2020-01-20T19:00:11Z</dcterms:modified>
</cp:coreProperties>
</file>