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Constitution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 Pakistan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039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enovo\Music\constitutional-development-in-pakistan-1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196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enovo\Music\constitutional-development-in-pakistan-1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060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Lenovo\Music\constitutional-development-in-pakistan-1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537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Lenovo\Music\constitutional-development-in-pakistan-1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471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Lenovo\Music\constitutional-development-in-pakistan-1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205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Lenovo\Music\constitutional-development-in-pakistan-2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624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Lenovo\Music\constitutional-development-in-pakistan-2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29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Lenovo\Music\constitutional-development-in-pakistan-2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737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Lenovo\Music\constitutional-development-in-pakistan-2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560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Lenovo\Music\constitutional-development-in-pakistan-2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159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Backgound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C:\Users\Lenovo\Music\constitutional-development-in-pakistan-2-638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14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818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Lenovo\Music\constitutional-development-in-pakistan-2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808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Lenovo\Music\constitutional-development-in-pakistan-2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505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Lenovo\Music\constitutional-development-in-pakistan-2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288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Lenovo\Music\constitutional-development-in-pakistan-2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015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Lenovo\Music\constitutional-development-in-pakistan-2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858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Lenovo\Music\constitutional-development-in-pakistan-3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808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Lenovo\Music\constitutional-development-in-pakistan-3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132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Lenovo\Music\constitutional-development-in-pakistan-3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715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Music\constitutional-development-in-pakistan-3-638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266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\Music\constitutional-development-in-pakistan-4-638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250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Music\constitutional-development-in-pakistan-5-638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352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enovo\Music\constitutional-development-in-pakistan-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139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enovo\Music\constitutional-development-in-pakistan-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851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enovo\Music\constitutional-development-in-pakistan-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14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enovo\Music\constitutional-development-in-pakistan-1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325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</Words>
  <Application>Microsoft Office PowerPoint</Application>
  <PresentationFormat>On-screen Show (4:3)</PresentationFormat>
  <Paragraphs>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Constitution Development</vt:lpstr>
      <vt:lpstr>Backgound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Constitution Development</dc:title>
  <dc:creator>USER</dc:creator>
  <cp:lastModifiedBy>Lenovo</cp:lastModifiedBy>
  <cp:revision>27</cp:revision>
  <dcterms:created xsi:type="dcterms:W3CDTF">2006-08-16T00:00:00Z</dcterms:created>
  <dcterms:modified xsi:type="dcterms:W3CDTF">2019-01-01T19:09:24Z</dcterms:modified>
</cp:coreProperties>
</file>