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8872538" cy="6870700"/>
            <a:chOff x="0" y="0"/>
            <a:chExt cx="5589" cy="4328"/>
          </a:xfrm>
        </p:grpSpPr>
        <p:sp>
          <p:nvSpPr>
            <p:cNvPr id="5" name="Rectangle 2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2000"/>
                </a:solidFill>
              </a:endParaRPr>
            </a:p>
          </p:txBody>
        </p:sp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8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r>
              <a:rPr lang="en-US"/>
              <a:t>Management Fundamentals - Chapter 6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EEFF9B4A-57A5-4434-977D-CD019535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17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1B15-92A3-4B5D-965A-FA9ABC6E0450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89812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B7AB-5BA4-49CC-A7C1-D2D0E5245125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1601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F910C-F9E1-4EE9-81A0-270B485D41D3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53869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903A-5710-4335-848B-63240A7C5FE1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4529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D468-234F-4A82-9F3F-EB1AA5BBC23D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94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0258-C6BA-4DC4-9344-B0EAA95D0152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1171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823AC-E618-4532-B454-08B0A0ACD48C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0574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C2EE-B70A-429A-8210-282B7F5D061B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8683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B496-9EBF-4C2D-8D95-D10A03DBAEB6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1138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18F8-EC99-46E4-984E-317123CDA959}" type="slidenum">
              <a:rPr lang="en-US">
                <a:solidFill>
                  <a:srgbClr val="A08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6292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0" y="0"/>
            <a:ext cx="8872538" cy="6870700"/>
            <a:chOff x="0" y="0"/>
            <a:chExt cx="5589" cy="4328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2000"/>
                </a:solidFill>
              </a:endParaRPr>
            </a:p>
          </p:txBody>
        </p:sp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8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4"/>
            <p:cNvSpPr>
              <a:spLocks noChangeShapeType="1"/>
            </p:cNvSpPr>
            <p:nvPr/>
          </p:nvSpPr>
          <p:spPr bwMode="ltGray">
            <a:xfrm>
              <a:off x="641" y="1008"/>
              <a:ext cx="487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402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A08366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A08366"/>
                </a:solidFill>
              </a:rPr>
              <a:t>Management Fundamentals - Chapter 6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483F4DD3-4C7F-46AA-8EDC-CBBF300BDB58}" type="slidenum">
              <a:rPr lang="en-US">
                <a:solidFill>
                  <a:srgbClr val="A08366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9000"/>
        <a:buFont typeface="Monotype Sorts" pitchFamily="2" charset="2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938" y="6096000"/>
            <a:ext cx="339566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>
                <a:solidFill>
                  <a:srgbClr val="A08366"/>
                </a:solidFill>
              </a:rPr>
              <a:t>Management - Chapter 6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BABD7A-F1B3-4A3D-9346-06304D08513B}" type="slidenum">
              <a:rPr lang="en-US" sz="1400" smtClean="0">
                <a:solidFill>
                  <a:srgbClr val="A08366"/>
                </a:solidFill>
              </a:rPr>
              <a:pPr/>
              <a:t>1</a:t>
            </a:fld>
            <a:endParaRPr lang="en-US" sz="1400" smtClean="0">
              <a:solidFill>
                <a:srgbClr val="A08366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Study Question 2: What is special about </a:t>
            </a:r>
            <a:br>
              <a:rPr lang="en-US" sz="3200" smtClean="0"/>
            </a:br>
            <a:r>
              <a:rPr lang="en-US" sz="3200" smtClean="0"/>
              <a:t>small businesses?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Small businesses </a:t>
            </a:r>
            <a:r>
              <a:rPr lang="en-US" smtClean="0">
                <a:cs typeface="Times New Roman" pitchFamily="18" charset="0"/>
              </a:rPr>
              <a:t>…</a:t>
            </a:r>
          </a:p>
          <a:p>
            <a:pPr lvl="1"/>
            <a:r>
              <a:rPr lang="en-US" sz="2600" smtClean="0">
                <a:cs typeface="Times New Roman" pitchFamily="18" charset="0"/>
              </a:rPr>
              <a:t>Ones with 100 or fewer employees.</a:t>
            </a:r>
          </a:p>
          <a:p>
            <a:pPr lvl="1"/>
            <a:r>
              <a:rPr lang="en-US" sz="2600" smtClean="0">
                <a:cs typeface="Times New Roman" pitchFamily="18" charset="0"/>
              </a:rPr>
              <a:t>Independently owned and operated.</a:t>
            </a:r>
          </a:p>
          <a:p>
            <a:pPr lvl="1"/>
            <a:r>
              <a:rPr lang="en-US" sz="2600" smtClean="0">
                <a:cs typeface="Times New Roman" pitchFamily="18" charset="0"/>
              </a:rPr>
              <a:t>50 percent of the private labour force works in small businesses.</a:t>
            </a:r>
          </a:p>
          <a:p>
            <a:pPr lvl="1"/>
            <a:r>
              <a:rPr lang="en-US" smtClean="0">
                <a:cs typeface="Times New Roman" pitchFamily="18" charset="0"/>
              </a:rPr>
              <a:t>Are established by:</a:t>
            </a:r>
          </a:p>
          <a:p>
            <a:pPr lvl="2"/>
            <a:r>
              <a:rPr lang="en-US" smtClean="0">
                <a:cs typeface="Times New Roman" pitchFamily="18" charset="0"/>
              </a:rPr>
              <a:t>Starting a new business.</a:t>
            </a:r>
          </a:p>
          <a:p>
            <a:pPr lvl="2"/>
            <a:r>
              <a:rPr lang="en-US" smtClean="0">
                <a:cs typeface="Times New Roman" pitchFamily="18" charset="0"/>
              </a:rPr>
              <a:t>Buying an existing business.</a:t>
            </a:r>
          </a:p>
          <a:p>
            <a:pPr lvl="2"/>
            <a:r>
              <a:rPr lang="en-US" smtClean="0">
                <a:cs typeface="Times New Roman" pitchFamily="18" charset="0"/>
              </a:rPr>
              <a:t>Buying and running a franchise.</a:t>
            </a:r>
          </a:p>
          <a:p>
            <a:pPr>
              <a:buFont typeface="Monotype Sorts" pitchFamily="2" charset="2"/>
              <a:buNone/>
            </a:pPr>
            <a:endParaRPr lang="en-US" smtClean="0"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0687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313" y="6096000"/>
            <a:ext cx="382428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>
                <a:solidFill>
                  <a:schemeClr val="bg2"/>
                </a:solidFill>
              </a:rPr>
              <a:t>Management - Chapter 6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46C567-AF21-4131-B3C0-6CAE9548A4E6}" type="slidenum">
              <a:rPr lang="en-US" sz="1400" smtClean="0">
                <a:solidFill>
                  <a:schemeClr val="bg2"/>
                </a:solidFill>
              </a:rPr>
              <a:pPr/>
              <a:t>2</a:t>
            </a:fld>
            <a:endParaRPr lang="en-US" sz="1400" smtClean="0">
              <a:solidFill>
                <a:schemeClr val="bg2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Study Question 2: What is special about </a:t>
            </a:r>
            <a:br>
              <a:rPr lang="en-US" sz="3200" smtClean="0"/>
            </a:br>
            <a:r>
              <a:rPr lang="en-US" sz="3200" smtClean="0"/>
              <a:t>small businesses?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Entrepreneurship and the Internet </a:t>
            </a:r>
            <a:r>
              <a:rPr lang="en-US" smtClean="0">
                <a:cs typeface="Times New Roman" pitchFamily="18" charset="0"/>
              </a:rPr>
              <a:t>…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The Internet offers numerous entrepreneurial opportunities.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Online buying and selling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Dot-com businesses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Businesses are limited only by personal creativity.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Business-to-Business (B2B) ventures are possible.</a:t>
            </a:r>
          </a:p>
        </p:txBody>
      </p:sp>
    </p:spTree>
    <p:extLst>
      <p:ext uri="{BB962C8B-B14F-4D97-AF65-F5344CB8AC3E}">
        <p14:creationId xmlns:p14="http://schemas.microsoft.com/office/powerpoint/2010/main" val="13734772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75" y="6096000"/>
            <a:ext cx="33242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>
                <a:solidFill>
                  <a:schemeClr val="bg2"/>
                </a:solidFill>
              </a:rPr>
              <a:t>Management - Chapter 6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D12BAF-4568-42D0-8174-F74EFA5799F3}" type="slidenum">
              <a:rPr lang="en-US" sz="1400" smtClean="0">
                <a:solidFill>
                  <a:schemeClr val="bg2"/>
                </a:solidFill>
              </a:rPr>
              <a:pPr/>
              <a:t>3</a:t>
            </a:fld>
            <a:endParaRPr lang="en-US" sz="1400" smtClean="0">
              <a:solidFill>
                <a:schemeClr val="bg2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Study Question 2: What is special about </a:t>
            </a:r>
            <a:br>
              <a:rPr lang="en-US" sz="3200" smtClean="0"/>
            </a:br>
            <a:r>
              <a:rPr lang="en-US" sz="3200" smtClean="0"/>
              <a:t>small businesses?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mtClean="0"/>
              <a:t>International business entrepreneurship </a:t>
            </a:r>
            <a:r>
              <a:rPr lang="en-US" smtClean="0">
                <a:cs typeface="Times New Roman" pitchFamily="18" charset="0"/>
              </a:rPr>
              <a:t>…</a:t>
            </a:r>
            <a:endParaRPr lang="en-US" smtClean="0"/>
          </a:p>
          <a:p>
            <a:pPr lvl="1">
              <a:lnSpc>
                <a:spcPct val="140000"/>
              </a:lnSpc>
            </a:pPr>
            <a:r>
              <a:rPr lang="en-US" smtClean="0"/>
              <a:t>Provides strategic opportunities for small businesses.</a:t>
            </a:r>
          </a:p>
          <a:p>
            <a:pPr lvl="1">
              <a:lnSpc>
                <a:spcPct val="140000"/>
              </a:lnSpc>
            </a:pPr>
            <a:r>
              <a:rPr lang="en-US" smtClean="0"/>
              <a:t>Creates exporting and importing opportunities.</a:t>
            </a:r>
          </a:p>
          <a:p>
            <a:pPr lvl="1">
              <a:lnSpc>
                <a:spcPct val="140000"/>
              </a:lnSpc>
            </a:pPr>
            <a:r>
              <a:rPr lang="en-US" smtClean="0"/>
              <a:t>Supported through appropriate governmental and non-governmental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23721193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8938" y="6096000"/>
            <a:ext cx="339566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>
                <a:solidFill>
                  <a:schemeClr val="bg2"/>
                </a:solidFill>
              </a:rPr>
              <a:t>Management - Chapter 6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ED4EFA-F832-4BEF-9CC0-4BF8C71CA715}" type="slidenum">
              <a:rPr lang="en-US" sz="1400" smtClean="0">
                <a:solidFill>
                  <a:schemeClr val="bg2"/>
                </a:solidFill>
              </a:rPr>
              <a:pPr/>
              <a:t>4</a:t>
            </a:fld>
            <a:endParaRPr lang="en-US" sz="1400" smtClean="0">
              <a:solidFill>
                <a:schemeClr val="bg2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6.3 </a:t>
            </a:r>
            <a:r>
              <a:rPr lang="en-US" sz="3200" smtClean="0"/>
              <a:t>Stages in the life cycle of an entrepreneurial firm.</a:t>
            </a:r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1143000" y="2286000"/>
          <a:ext cx="739140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3" imgW="11904762" imgH="4095238" progId="MSPhotoEd.3">
                  <p:embed/>
                </p:oleObj>
              </mc:Choice>
              <mc:Fallback>
                <p:oleObj name="Photo Editor Photo" r:id="rId3" imgW="11904762" imgH="4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391400" cy="254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074698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162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NOTEBOOK</vt:lpstr>
      <vt:lpstr>Photo Editor Photo</vt:lpstr>
      <vt:lpstr>Study Question 2: What is special about  small businesses?</vt:lpstr>
      <vt:lpstr>Study Question 2: What is special about  small businesses?</vt:lpstr>
      <vt:lpstr>Study Question 2: What is special about  small businesses?</vt:lpstr>
      <vt:lpstr>Figure 6.3 Stages in the life cycle of an entrepreneurial firm.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Zarpash</dc:creator>
  <cp:lastModifiedBy>Zarpash</cp:lastModifiedBy>
  <cp:revision>4</cp:revision>
  <dcterms:created xsi:type="dcterms:W3CDTF">2006-08-16T00:00:00Z</dcterms:created>
  <dcterms:modified xsi:type="dcterms:W3CDTF">2017-04-04T07:21:59Z</dcterms:modified>
</cp:coreProperties>
</file>