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10/14/2019</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10/14/2019</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Writing Routine, Good news and Goodwill Messages</a:t>
            </a:r>
            <a:endParaRPr lang="en-US" dirty="0"/>
          </a:p>
        </p:txBody>
      </p:sp>
    </p:spTree>
    <p:extLst>
      <p:ext uri="{BB962C8B-B14F-4D97-AF65-F5344CB8AC3E}">
        <p14:creationId xmlns:p14="http://schemas.microsoft.com/office/powerpoint/2010/main" val="841641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Never gloat.</a:t>
            </a:r>
          </a:p>
        </p:txBody>
      </p:sp>
      <p:sp>
        <p:nvSpPr>
          <p:cNvPr id="3" name="Content Placeholder 2"/>
          <p:cNvSpPr>
            <a:spLocks noGrp="1"/>
          </p:cNvSpPr>
          <p:nvPr>
            <p:ph idx="1"/>
          </p:nvPr>
        </p:nvSpPr>
        <p:spPr/>
        <p:txBody>
          <a:bodyPr>
            <a:normAutofit/>
          </a:bodyPr>
          <a:lstStyle/>
          <a:p>
            <a:r>
              <a:rPr lang="en-US" sz="3600" dirty="0"/>
              <a:t>Be especially careful if there will be people in your audience who may have suffered some sort of negative impact from your good news. Share your good news with grace and respect.</a:t>
            </a:r>
          </a:p>
        </p:txBody>
      </p:sp>
    </p:spTree>
    <p:extLst>
      <p:ext uri="{BB962C8B-B14F-4D97-AF65-F5344CB8AC3E}">
        <p14:creationId xmlns:p14="http://schemas.microsoft.com/office/powerpoint/2010/main" val="2753341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 the credit.</a:t>
            </a:r>
          </a:p>
        </p:txBody>
      </p:sp>
      <p:sp>
        <p:nvSpPr>
          <p:cNvPr id="3" name="Content Placeholder 2"/>
          <p:cNvSpPr>
            <a:spLocks noGrp="1"/>
          </p:cNvSpPr>
          <p:nvPr>
            <p:ph idx="1"/>
          </p:nvPr>
        </p:nvSpPr>
        <p:spPr/>
        <p:txBody>
          <a:bodyPr>
            <a:normAutofit/>
          </a:bodyPr>
          <a:lstStyle/>
          <a:p>
            <a:r>
              <a:rPr lang="en-US" sz="3600" dirty="0"/>
              <a:t>If others within your organization or external partners played a role in making the good news possible, call attention to their contributions. Doing so will not take the spotlight away from you. In fact, because you’ll be seen as generous and gracious, it will actually shine more brightly</a:t>
            </a:r>
          </a:p>
        </p:txBody>
      </p:sp>
    </p:spTree>
    <p:extLst>
      <p:ext uri="{BB962C8B-B14F-4D97-AF65-F5344CB8AC3E}">
        <p14:creationId xmlns:p14="http://schemas.microsoft.com/office/powerpoint/2010/main" val="2899114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Stay calm.</a:t>
            </a:r>
          </a:p>
        </p:txBody>
      </p:sp>
      <p:sp>
        <p:nvSpPr>
          <p:cNvPr id="3" name="Content Placeholder 2"/>
          <p:cNvSpPr>
            <a:spLocks noGrp="1"/>
          </p:cNvSpPr>
          <p:nvPr>
            <p:ph idx="1"/>
          </p:nvPr>
        </p:nvSpPr>
        <p:spPr/>
        <p:txBody>
          <a:bodyPr>
            <a:normAutofit/>
          </a:bodyPr>
          <a:lstStyle/>
          <a:p>
            <a:r>
              <a:rPr lang="en-US" sz="3600" dirty="0"/>
              <a:t>Avoid making your message overly excited by using things like ALL CAPITAL LETTERS or lots of exclamation points.</a:t>
            </a:r>
          </a:p>
        </p:txBody>
      </p:sp>
    </p:spTree>
    <p:extLst>
      <p:ext uri="{BB962C8B-B14F-4D97-AF65-F5344CB8AC3E}">
        <p14:creationId xmlns:p14="http://schemas.microsoft.com/office/powerpoint/2010/main" val="3580322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 it and be done.</a:t>
            </a:r>
          </a:p>
        </p:txBody>
      </p:sp>
      <p:sp>
        <p:nvSpPr>
          <p:cNvPr id="3" name="Content Placeholder 2"/>
          <p:cNvSpPr>
            <a:spLocks noGrp="1"/>
          </p:cNvSpPr>
          <p:nvPr>
            <p:ph idx="1"/>
          </p:nvPr>
        </p:nvSpPr>
        <p:spPr/>
        <p:txBody>
          <a:bodyPr>
            <a:normAutofit/>
          </a:bodyPr>
          <a:lstStyle/>
          <a:p>
            <a:r>
              <a:rPr lang="en-US" sz="3600" dirty="0"/>
              <a:t>Just as you should move on after sharing bad news, there’s no need to repeat good news endlessly. Hearing the same self-praise again and again actually becomes annoying to an audience</a:t>
            </a:r>
          </a:p>
        </p:txBody>
      </p:sp>
    </p:spTree>
    <p:extLst>
      <p:ext uri="{BB962C8B-B14F-4D97-AF65-F5344CB8AC3E}">
        <p14:creationId xmlns:p14="http://schemas.microsoft.com/office/powerpoint/2010/main" val="1257790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Goodwill Messages</a:t>
            </a:r>
            <a:endParaRPr lang="en-US" dirty="0"/>
          </a:p>
        </p:txBody>
      </p:sp>
      <p:sp>
        <p:nvSpPr>
          <p:cNvPr id="3" name="Content Placeholder 2"/>
          <p:cNvSpPr>
            <a:spLocks noGrp="1"/>
          </p:cNvSpPr>
          <p:nvPr>
            <p:ph idx="1"/>
          </p:nvPr>
        </p:nvSpPr>
        <p:spPr>
          <a:xfrm>
            <a:off x="1143000" y="1609859"/>
            <a:ext cx="9872871" cy="4486141"/>
          </a:xfrm>
        </p:spPr>
        <p:txBody>
          <a:bodyPr>
            <a:noAutofit/>
          </a:bodyPr>
          <a:lstStyle/>
          <a:p>
            <a:r>
              <a:rPr lang="en-US" sz="2800" dirty="0"/>
              <a:t>A lot of communicators hesitate when they must write goodwill message to express sympathy, recognition and thanks. Expressing your feelings in writing is often more difficult than writing normal business documents. Sending a ready-made card is quite easy as compared to writing and expressing sympathy and thanks, but written messages are more expressive and valuable than printed cards. Taking out time to write gives more importance to our well-wishing.</a:t>
            </a:r>
          </a:p>
          <a:p>
            <a:r>
              <a:rPr lang="en-US" sz="2800" dirty="0"/>
              <a:t>When writing to express thanks and sympathy, you should always write without any delay, so that the event is fresh in your mind. Writing goodwill messages carries a hidden message that you care and consider the event to be important.</a:t>
            </a:r>
          </a:p>
        </p:txBody>
      </p:sp>
    </p:spTree>
    <p:extLst>
      <p:ext uri="{BB962C8B-B14F-4D97-AF65-F5344CB8AC3E}">
        <p14:creationId xmlns:p14="http://schemas.microsoft.com/office/powerpoint/2010/main" val="141975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63639"/>
            <a:ext cx="9875520" cy="1502321"/>
          </a:xfrm>
        </p:spPr>
        <p:txBody>
          <a:bodyPr>
            <a:normAutofit fontScale="90000"/>
          </a:bodyPr>
          <a:lstStyle/>
          <a:p>
            <a:r>
              <a:rPr lang="en-US" sz="3600" dirty="0"/>
              <a:t>The best goodwill messages whether thanking, praising or congratulating, focus on the five S’s which are as follows:</a:t>
            </a:r>
            <a:r>
              <a:rPr lang="en-US" dirty="0"/>
              <a:t/>
            </a:r>
            <a:br>
              <a:rPr lang="en-US" dirty="0"/>
            </a:br>
            <a:endParaRPr lang="en-US" dirty="0"/>
          </a:p>
        </p:txBody>
      </p:sp>
      <p:sp>
        <p:nvSpPr>
          <p:cNvPr id="3" name="Content Placeholder 2"/>
          <p:cNvSpPr>
            <a:spLocks noGrp="1"/>
          </p:cNvSpPr>
          <p:nvPr>
            <p:ph idx="1"/>
          </p:nvPr>
        </p:nvSpPr>
        <p:spPr/>
        <p:txBody>
          <a:bodyPr/>
          <a:lstStyle/>
          <a:p>
            <a:r>
              <a:rPr lang="en-US" sz="3200" dirty="0" smtClean="0"/>
              <a:t>Specific</a:t>
            </a:r>
          </a:p>
          <a:p>
            <a:r>
              <a:rPr lang="en-US" sz="3200" dirty="0" smtClean="0"/>
              <a:t>Selfless</a:t>
            </a:r>
          </a:p>
          <a:p>
            <a:r>
              <a:rPr lang="en-US" sz="3200" dirty="0" smtClean="0"/>
              <a:t>Sincere </a:t>
            </a:r>
          </a:p>
          <a:p>
            <a:r>
              <a:rPr lang="en-US" sz="3200" dirty="0" smtClean="0"/>
              <a:t>Spontaneous</a:t>
            </a:r>
          </a:p>
          <a:p>
            <a:r>
              <a:rPr lang="en-US" sz="3200" dirty="0" smtClean="0"/>
              <a:t>Short</a:t>
            </a:r>
          </a:p>
          <a:p>
            <a:endParaRPr lang="en-US" sz="3200" dirty="0" smtClean="0"/>
          </a:p>
          <a:p>
            <a:pPr marL="45720" indent="0">
              <a:buNone/>
            </a:pPr>
            <a:endParaRPr lang="en-US" dirty="0" smtClean="0"/>
          </a:p>
          <a:p>
            <a:endParaRPr lang="en-US" dirty="0"/>
          </a:p>
        </p:txBody>
      </p:sp>
    </p:spTree>
    <p:extLst>
      <p:ext uri="{BB962C8B-B14F-4D97-AF65-F5344CB8AC3E}">
        <p14:creationId xmlns:p14="http://schemas.microsoft.com/office/powerpoint/2010/main" val="1144375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Specific: Personalize the message by mentioning particular incidents or characteristics of the receiver. Be sure to verify information such as names and other facts.</a:t>
            </a:r>
          </a:p>
        </p:txBody>
      </p:sp>
    </p:spTree>
    <p:extLst>
      <p:ext uri="{BB962C8B-B14F-4D97-AF65-F5344CB8AC3E}">
        <p14:creationId xmlns:p14="http://schemas.microsoft.com/office/powerpoint/2010/main" val="3959728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Selfless: Make sure to focus the message only on the receiver, not the sender. Don’t talk about yourself.</a:t>
            </a:r>
          </a:p>
        </p:txBody>
      </p:sp>
    </p:spTree>
    <p:extLst>
      <p:ext uri="{BB962C8B-B14F-4D97-AF65-F5344CB8AC3E}">
        <p14:creationId xmlns:p14="http://schemas.microsoft.com/office/powerpoint/2010/main" val="4019717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Sincere: Let you words show genuine feelings. Practice in your mind how you would express the message to the receiver. The write down the conversation rehearsed in mind.</a:t>
            </a:r>
          </a:p>
        </p:txBody>
      </p:sp>
    </p:spTree>
    <p:extLst>
      <p:ext uri="{BB962C8B-B14F-4D97-AF65-F5344CB8AC3E}">
        <p14:creationId xmlns:p14="http://schemas.microsoft.com/office/powerpoint/2010/main" val="382807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Spontaneous: Keep the message fresh and enthusiastic. Try your best to write with directness and naturalness, not creative brilliance.</a:t>
            </a:r>
          </a:p>
        </p:txBody>
      </p:sp>
    </p:spTree>
    <p:extLst>
      <p:ext uri="{BB962C8B-B14F-4D97-AF65-F5344CB8AC3E}">
        <p14:creationId xmlns:p14="http://schemas.microsoft.com/office/powerpoint/2010/main" val="3354455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27279"/>
            <a:ext cx="9872871" cy="5168721"/>
          </a:xfrm>
        </p:spPr>
        <p:txBody>
          <a:bodyPr>
            <a:normAutofit/>
          </a:bodyPr>
          <a:lstStyle/>
          <a:p>
            <a:r>
              <a:rPr lang="en-US" sz="3600" dirty="0"/>
              <a:t>Writing routine requests and messages may seem like the easiest thing to do but there is actually a lot of thought that should go into them.  This is an important part of business communication but because it is so much a part of our routine, we tend to take it for granted. However, there is a strategy that is very helpful when writing these types of requests.</a:t>
            </a:r>
          </a:p>
        </p:txBody>
      </p:sp>
    </p:spTree>
    <p:extLst>
      <p:ext uri="{BB962C8B-B14F-4D97-AF65-F5344CB8AC3E}">
        <p14:creationId xmlns:p14="http://schemas.microsoft.com/office/powerpoint/2010/main" val="1772157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Short: Although goodwill messages can be stretched to as much length as needed, try to achieve your purpose in a few sentences.</a:t>
            </a:r>
          </a:p>
        </p:txBody>
      </p:sp>
    </p:spTree>
    <p:extLst>
      <p:ext uri="{BB962C8B-B14F-4D97-AF65-F5344CB8AC3E}">
        <p14:creationId xmlns:p14="http://schemas.microsoft.com/office/powerpoint/2010/main" val="713228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72732"/>
            <a:ext cx="9872871" cy="5323268"/>
          </a:xfrm>
        </p:spPr>
        <p:txBody>
          <a:bodyPr>
            <a:noAutofit/>
          </a:bodyPr>
          <a:lstStyle/>
          <a:p>
            <a:r>
              <a:rPr lang="en-US" sz="3600" dirty="0"/>
              <a:t>The first thing to do is to use the direct method when asking for something.  In this way, no one’s time will be wasted; but it is also very important to be respectful and use an appropriate tone.  Brevity is not an excuse for a tactless letter.  To keep the message direct, the request must be the first thing stated.  That will get attention and the audience will not have to wait until the end of the message to find out the request.  This part of the request must be specific so that the audience knows exactly what is being asked.</a:t>
            </a:r>
          </a:p>
        </p:txBody>
      </p:sp>
    </p:spTree>
    <p:extLst>
      <p:ext uri="{BB962C8B-B14F-4D97-AF65-F5344CB8AC3E}">
        <p14:creationId xmlns:p14="http://schemas.microsoft.com/office/powerpoint/2010/main" val="112148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69701"/>
            <a:ext cx="9872871" cy="5426299"/>
          </a:xfrm>
        </p:spPr>
        <p:txBody>
          <a:bodyPr>
            <a:normAutofit/>
          </a:bodyPr>
          <a:lstStyle/>
          <a:p>
            <a:r>
              <a:rPr lang="en-US" sz="3600" dirty="0"/>
              <a:t>The second step is to give a bit more explanation and justify the reason for the request.  This, of course, will be the body of the message.  Besides explaining the request, it would be a good idea to come up with ways in which the reader will benefit from this.  It might also be a good idea to ask relevant questions in the letter or message.  The answers to the questions should help the writer in explaining the benefits to the person receiving the message.</a:t>
            </a:r>
          </a:p>
        </p:txBody>
      </p:sp>
    </p:spTree>
    <p:extLst>
      <p:ext uri="{BB962C8B-B14F-4D97-AF65-F5344CB8AC3E}">
        <p14:creationId xmlns:p14="http://schemas.microsoft.com/office/powerpoint/2010/main" val="2340933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78794"/>
            <a:ext cx="9872871" cy="5117206"/>
          </a:xfrm>
        </p:spPr>
        <p:txBody>
          <a:bodyPr>
            <a:normAutofit/>
          </a:bodyPr>
          <a:lstStyle/>
          <a:p>
            <a:r>
              <a:rPr lang="en-US" sz="3600" dirty="0"/>
              <a:t>Finally, the message or letter should close by stating the specific action that is being asked.  As with the beginning, it is important to close the letter in a courteous manner.</a:t>
            </a:r>
          </a:p>
        </p:txBody>
      </p:sp>
    </p:spTree>
    <p:extLst>
      <p:ext uri="{BB962C8B-B14F-4D97-AF65-F5344CB8AC3E}">
        <p14:creationId xmlns:p14="http://schemas.microsoft.com/office/powerpoint/2010/main" val="2903720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Writing Good News Messages</a:t>
            </a:r>
            <a:endParaRPr lang="en-US" b="1" dirty="0"/>
          </a:p>
        </p:txBody>
      </p:sp>
      <p:sp>
        <p:nvSpPr>
          <p:cNvPr id="3" name="Content Placeholder 2"/>
          <p:cNvSpPr>
            <a:spLocks noGrp="1"/>
          </p:cNvSpPr>
          <p:nvPr>
            <p:ph idx="1"/>
          </p:nvPr>
        </p:nvSpPr>
        <p:spPr/>
        <p:txBody>
          <a:bodyPr>
            <a:normAutofit/>
          </a:bodyPr>
          <a:lstStyle/>
          <a:p>
            <a:r>
              <a:rPr lang="en-US" sz="3600" dirty="0" smtClean="0"/>
              <a:t>There </a:t>
            </a:r>
            <a:r>
              <a:rPr lang="en-US" sz="3600" dirty="0"/>
              <a:t>are simple steps you can take to keep your “good news” message from inadvertently creating bad impressions.</a:t>
            </a:r>
          </a:p>
        </p:txBody>
      </p:sp>
    </p:spTree>
    <p:extLst>
      <p:ext uri="{BB962C8B-B14F-4D97-AF65-F5344CB8AC3E}">
        <p14:creationId xmlns:p14="http://schemas.microsoft.com/office/powerpoint/2010/main" val="2951899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sure it’s really worth sharing.</a:t>
            </a:r>
          </a:p>
        </p:txBody>
      </p:sp>
      <p:sp>
        <p:nvSpPr>
          <p:cNvPr id="3" name="Content Placeholder 2"/>
          <p:cNvSpPr>
            <a:spLocks noGrp="1"/>
          </p:cNvSpPr>
          <p:nvPr>
            <p:ph idx="1"/>
          </p:nvPr>
        </p:nvSpPr>
        <p:spPr/>
        <p:txBody>
          <a:bodyPr>
            <a:normAutofit/>
          </a:bodyPr>
          <a:lstStyle/>
          <a:p>
            <a:r>
              <a:rPr lang="en-US" sz="3600" dirty="0"/>
              <a:t>Your intended audience is busier than ever and simply overwhelmed with all sorts of messages every day. Is your good news something that’s really meaningful and </a:t>
            </a:r>
            <a:r>
              <a:rPr lang="en-US" sz="3600" dirty="0" smtClean="0"/>
              <a:t>worthwhile</a:t>
            </a:r>
            <a:r>
              <a:rPr lang="en-US" sz="3600" dirty="0"/>
              <a:t>.</a:t>
            </a:r>
          </a:p>
        </p:txBody>
      </p:sp>
    </p:spTree>
    <p:extLst>
      <p:ext uri="{BB962C8B-B14F-4D97-AF65-F5344CB8AC3E}">
        <p14:creationId xmlns:p14="http://schemas.microsoft.com/office/powerpoint/2010/main" val="407354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it relevant to the audience.</a:t>
            </a:r>
          </a:p>
        </p:txBody>
      </p:sp>
      <p:sp>
        <p:nvSpPr>
          <p:cNvPr id="3" name="Content Placeholder 2"/>
          <p:cNvSpPr>
            <a:spLocks noGrp="1"/>
          </p:cNvSpPr>
          <p:nvPr>
            <p:ph idx="1"/>
          </p:nvPr>
        </p:nvSpPr>
        <p:spPr/>
        <p:txBody>
          <a:bodyPr>
            <a:normAutofit/>
          </a:bodyPr>
          <a:lstStyle/>
          <a:p>
            <a:r>
              <a:rPr lang="en-US" sz="3600" dirty="0"/>
              <a:t>Frame your good news in terms the audience can appreciate and understand. Don’t tell them why it’s good news to you -- explain what makes it good news for them.</a:t>
            </a:r>
          </a:p>
        </p:txBody>
      </p:sp>
    </p:spTree>
    <p:extLst>
      <p:ext uri="{BB962C8B-B14F-4D97-AF65-F5344CB8AC3E}">
        <p14:creationId xmlns:p14="http://schemas.microsoft.com/office/powerpoint/2010/main" val="377853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 it </a:t>
            </a:r>
            <a:r>
              <a:rPr lang="en-US" dirty="0" smtClean="0"/>
              <a:t>brief.</a:t>
            </a:r>
            <a:endParaRPr lang="en-US" dirty="0"/>
          </a:p>
        </p:txBody>
      </p:sp>
      <p:sp>
        <p:nvSpPr>
          <p:cNvPr id="3" name="Content Placeholder 2"/>
          <p:cNvSpPr>
            <a:spLocks noGrp="1"/>
          </p:cNvSpPr>
          <p:nvPr>
            <p:ph idx="1"/>
          </p:nvPr>
        </p:nvSpPr>
        <p:spPr/>
        <p:txBody>
          <a:bodyPr>
            <a:normAutofit/>
          </a:bodyPr>
          <a:lstStyle/>
          <a:p>
            <a:r>
              <a:rPr lang="en-US" sz="3600" dirty="0"/>
              <a:t>Rather than share every detail, zero in on the most important points (again, those points that are most important to your audience). </a:t>
            </a:r>
          </a:p>
        </p:txBody>
      </p:sp>
    </p:spTree>
    <p:extLst>
      <p:ext uri="{BB962C8B-B14F-4D97-AF65-F5344CB8AC3E}">
        <p14:creationId xmlns:p14="http://schemas.microsoft.com/office/powerpoint/2010/main" val="3196698289"/>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TM03457444[[fn=Basis]]</Template>
  <TotalTime>18</TotalTime>
  <Words>880</Words>
  <Application>Microsoft Office PowerPoint</Application>
  <PresentationFormat>Widescreen</PresentationFormat>
  <Paragraphs>36</Paragraphs>
  <Slides>20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20</vt:i4>
      </vt:variant>
    </vt:vector>
  </HeadingPairs>
  <TitlesOfParts>
    <vt:vector size="22" baseType="lpstr">
      <vt:lpstr>Corbel</vt:lpstr>
      <vt:lpstr>Basis</vt:lpstr>
      <vt:lpstr>Writing Routine, Good news and Goodwill Messages</vt:lpstr>
      <vt:lpstr>PowerPoint Presentation</vt:lpstr>
      <vt:lpstr>PowerPoint Presentation</vt:lpstr>
      <vt:lpstr>PowerPoint Presentation</vt:lpstr>
      <vt:lpstr>PowerPoint Presentation</vt:lpstr>
      <vt:lpstr>Writing Good News Messages</vt:lpstr>
      <vt:lpstr>Make sure it’s really worth sharing.</vt:lpstr>
      <vt:lpstr>Make it relevant to the audience.</vt:lpstr>
      <vt:lpstr>Keep it brief.</vt:lpstr>
      <vt:lpstr>Never gloat.</vt:lpstr>
      <vt:lpstr>Share the credit.</vt:lpstr>
      <vt:lpstr>Stay calm.</vt:lpstr>
      <vt:lpstr>Share it and be done.</vt:lpstr>
      <vt:lpstr>Writing Goodwill Messages</vt:lpstr>
      <vt:lpstr>The best goodwill messages whether thanking, praising or congratulating, focus on the five S’s which are as follows: </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Routine Messages</dc:title>
  <dc:creator>Mazhar</dc:creator>
  <cp:lastModifiedBy>User</cp:lastModifiedBy>
  <cp:revision>6</cp:revision>
  <dcterms:created xsi:type="dcterms:W3CDTF">2018-10-16T01:28:02Z</dcterms:created>
  <dcterms:modified xsi:type="dcterms:W3CDTF">2019-10-14T03:09:14Z</dcterms:modified>
</cp:coreProperties>
</file>