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3956" y="1871131"/>
            <a:ext cx="7469746" cy="1515533"/>
          </a:xfrm>
        </p:spPr>
        <p:txBody>
          <a:bodyPr/>
          <a:lstStyle/>
          <a:p>
            <a:r>
              <a:rPr lang="en-US" sz="8000" b="1" dirty="0" smtClean="0"/>
              <a:t>Writing Articles</a:t>
            </a:r>
            <a:endParaRPr lang="en-US" sz="8000" b="1" dirty="0"/>
          </a:p>
        </p:txBody>
      </p:sp>
    </p:spTree>
    <p:extLst>
      <p:ext uri="{BB962C8B-B14F-4D97-AF65-F5344CB8AC3E}">
        <p14:creationId xmlns:p14="http://schemas.microsoft.com/office/powerpoint/2010/main" val="2901273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6: READ, REVISE, REPEAT.</a:t>
            </a:r>
          </a:p>
        </p:txBody>
      </p:sp>
      <p:sp>
        <p:nvSpPr>
          <p:cNvPr id="3" name="Content Placeholder 2"/>
          <p:cNvSpPr>
            <a:spLocks noGrp="1"/>
          </p:cNvSpPr>
          <p:nvPr>
            <p:ph idx="1"/>
          </p:nvPr>
        </p:nvSpPr>
        <p:spPr>
          <a:xfrm>
            <a:off x="798490" y="2556932"/>
            <a:ext cx="10573555" cy="3496138"/>
          </a:xfrm>
        </p:spPr>
        <p:txBody>
          <a:bodyPr>
            <a:normAutofit/>
          </a:bodyPr>
          <a:lstStyle/>
          <a:p>
            <a:r>
              <a:rPr lang="en-US" sz="2800" dirty="0"/>
              <a:t>Read the draft of your how-to article out loud to a supportive friend. Then, ask her a series of questions: Does she now understand the process? Are there any steps missing? Is there anything else she would like to know about the subject? Could she do the task herself? With your friend’s suggestions in mind, use your best judgment in deciding what changes, if any, need to be made.</a:t>
            </a:r>
          </a:p>
        </p:txBody>
      </p:sp>
    </p:spTree>
    <p:extLst>
      <p:ext uri="{BB962C8B-B14F-4D97-AF65-F5344CB8AC3E}">
        <p14:creationId xmlns:p14="http://schemas.microsoft.com/office/powerpoint/2010/main" val="288437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158" y="798491"/>
            <a:ext cx="9956439" cy="5077378"/>
          </a:xfrm>
        </p:spPr>
        <p:txBody>
          <a:bodyPr>
            <a:normAutofit lnSpcReduction="10000"/>
          </a:bodyPr>
          <a:lstStyle/>
          <a:p>
            <a:r>
              <a:rPr lang="en-US" dirty="0"/>
              <a:t>Here’s a quick list to help you catch errors or omissions:</a:t>
            </a:r>
          </a:p>
          <a:p>
            <a:endParaRPr lang="en-US" dirty="0"/>
          </a:p>
          <a:p>
            <a:r>
              <a:rPr lang="en-US" dirty="0"/>
              <a:t>Did you adequately describe the ingredients/supplies needed in order for the reader to complete the task?</a:t>
            </a:r>
          </a:p>
          <a:p>
            <a:r>
              <a:rPr lang="en-US" dirty="0"/>
              <a:t>Did you include all the important steps?</a:t>
            </a:r>
          </a:p>
          <a:p>
            <a:r>
              <a:rPr lang="en-US" dirty="0"/>
              <a:t>Is the order logical?</a:t>
            </a:r>
          </a:p>
          <a:p>
            <a:r>
              <a:rPr lang="en-US" dirty="0"/>
              <a:t>Did you use words that indicate sequence: first, next, then?</a:t>
            </a:r>
          </a:p>
          <a:p>
            <a:r>
              <a:rPr lang="en-US" dirty="0"/>
              <a:t>Did you warn readers of possible pitfalls?</a:t>
            </a:r>
          </a:p>
          <a:p>
            <a:r>
              <a:rPr lang="en-US" dirty="0"/>
              <a:t>Rewrite, read aloud, rewrite, read aloud, rewrite, find a proofreader and, only when you’re satisfied you’ve written an effective how-to article, submit your piece to an appropriate publication with a short cover letter.</a:t>
            </a:r>
          </a:p>
          <a:p>
            <a:endParaRPr lang="en-US" dirty="0"/>
          </a:p>
          <a:p>
            <a:endParaRPr lang="en-US" dirty="0"/>
          </a:p>
        </p:txBody>
      </p:sp>
    </p:spTree>
    <p:extLst>
      <p:ext uri="{BB962C8B-B14F-4D97-AF65-F5344CB8AC3E}">
        <p14:creationId xmlns:p14="http://schemas.microsoft.com/office/powerpoint/2010/main" val="3770913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158" y="982132"/>
            <a:ext cx="9956440" cy="1303867"/>
          </a:xfrm>
        </p:spPr>
        <p:txBody>
          <a:bodyPr>
            <a:normAutofit fontScale="90000"/>
          </a:bodyPr>
          <a:lstStyle/>
          <a:p>
            <a:r>
              <a:rPr lang="en-US" b="1" dirty="0"/>
              <a:t>How to Write an Effective Marketing Article</a:t>
            </a:r>
          </a:p>
        </p:txBody>
      </p:sp>
      <p:sp>
        <p:nvSpPr>
          <p:cNvPr id="3" name="Content Placeholder 2"/>
          <p:cNvSpPr>
            <a:spLocks noGrp="1"/>
          </p:cNvSpPr>
          <p:nvPr>
            <p:ph idx="1"/>
          </p:nvPr>
        </p:nvSpPr>
        <p:spPr>
          <a:xfrm>
            <a:off x="940158" y="2556931"/>
            <a:ext cx="10393250" cy="3470381"/>
          </a:xfrm>
        </p:spPr>
        <p:txBody>
          <a:bodyPr/>
          <a:lstStyle/>
          <a:p>
            <a:r>
              <a:rPr lang="en-US" sz="2800" dirty="0"/>
              <a:t>Article writing is one of the most effective marketing strategies for a home business. Providing content for other websites or even print media gets your business information a wide distribution. </a:t>
            </a:r>
            <a:endParaRPr lang="en-US" sz="2800" dirty="0" smtClean="0"/>
          </a:p>
          <a:p>
            <a:endParaRPr lang="en-US" dirty="0"/>
          </a:p>
          <a:p>
            <a:endParaRPr lang="en-US" dirty="0"/>
          </a:p>
        </p:txBody>
      </p:sp>
    </p:spTree>
    <p:extLst>
      <p:ext uri="{BB962C8B-B14F-4D97-AF65-F5344CB8AC3E}">
        <p14:creationId xmlns:p14="http://schemas.microsoft.com/office/powerpoint/2010/main" val="301855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368" y="978794"/>
            <a:ext cx="10573555" cy="4984124"/>
          </a:xfrm>
        </p:spPr>
        <p:txBody>
          <a:bodyPr>
            <a:normAutofit/>
          </a:bodyPr>
          <a:lstStyle/>
          <a:p>
            <a:r>
              <a:rPr lang="en-US" sz="2800" b="1" dirty="0"/>
              <a:t>It's Free </a:t>
            </a:r>
          </a:p>
          <a:p>
            <a:r>
              <a:rPr lang="en-US" sz="2800" dirty="0"/>
              <a:t>Website owners and online media are desperate for content and are willing to post your unique, quality-written, relevant article on their sites.</a:t>
            </a:r>
          </a:p>
          <a:p>
            <a:r>
              <a:rPr lang="en-US" sz="2800" b="1" dirty="0"/>
              <a:t>It Gets You in Front of Other Businesses' Markets</a:t>
            </a:r>
          </a:p>
          <a:p>
            <a:r>
              <a:rPr lang="en-US" sz="2800" dirty="0"/>
              <a:t>Having your content appear on other websites gets new eyes on your business.</a:t>
            </a:r>
          </a:p>
          <a:p>
            <a:r>
              <a:rPr lang="en-US" sz="2800" b="1" dirty="0"/>
              <a:t>It Builds Credibility</a:t>
            </a:r>
          </a:p>
          <a:p>
            <a:r>
              <a:rPr lang="en-US" sz="2800" dirty="0"/>
              <a:t>Having your material show up on other owners' sites suggests that you're an expert.</a:t>
            </a:r>
          </a:p>
        </p:txBody>
      </p:sp>
    </p:spTree>
    <p:extLst>
      <p:ext uri="{BB962C8B-B14F-4D97-AF65-F5344CB8AC3E}">
        <p14:creationId xmlns:p14="http://schemas.microsoft.com/office/powerpoint/2010/main" val="139874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You Might Get Paid Some blogs, and online magazines pay you to post your article. You can even pitch your article ideas to print magazines or industry newsletters, many of which pay as well.</a:t>
            </a:r>
          </a:p>
        </p:txBody>
      </p:sp>
    </p:spTree>
    <p:extLst>
      <p:ext uri="{BB962C8B-B14F-4D97-AF65-F5344CB8AC3E}">
        <p14:creationId xmlns:p14="http://schemas.microsoft.com/office/powerpoint/2010/main" val="374902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763" y="850006"/>
            <a:ext cx="10020834" cy="5025862"/>
          </a:xfrm>
        </p:spPr>
        <p:txBody>
          <a:bodyPr/>
          <a:lstStyle/>
          <a:p>
            <a:pPr marL="0" indent="0">
              <a:buNone/>
            </a:pPr>
            <a:r>
              <a:rPr lang="en-US" b="1" i="1" dirty="0" smtClean="0"/>
              <a:t>1. Avoid </a:t>
            </a:r>
            <a:r>
              <a:rPr lang="en-US" b="1" i="1" dirty="0"/>
              <a:t>an overabundance of numbers in one sentence or </a:t>
            </a:r>
            <a:r>
              <a:rPr lang="en-US" b="1" i="1" dirty="0" smtClean="0"/>
              <a:t>paragraph</a:t>
            </a:r>
          </a:p>
          <a:p>
            <a:pPr marL="0" indent="0">
              <a:buNone/>
            </a:pPr>
            <a:r>
              <a:rPr lang="en-US" b="1" i="1" dirty="0" smtClean="0"/>
              <a:t>2. Use </a:t>
            </a:r>
            <a:r>
              <a:rPr lang="en-US" b="1" i="1" dirty="0"/>
              <a:t>short </a:t>
            </a:r>
            <a:r>
              <a:rPr lang="en-US" b="1" i="1" dirty="0" smtClean="0"/>
              <a:t>sentences</a:t>
            </a:r>
          </a:p>
          <a:p>
            <a:pPr marL="0" indent="0">
              <a:buNone/>
            </a:pPr>
            <a:r>
              <a:rPr lang="en-US" b="1" i="1" dirty="0" smtClean="0"/>
              <a:t>3. Always </a:t>
            </a:r>
            <a:r>
              <a:rPr lang="en-US" b="1" i="1" dirty="0"/>
              <a:t>lead with the “what,” be it a company, executive or </a:t>
            </a:r>
            <a:r>
              <a:rPr lang="en-US" b="1" i="1" dirty="0" smtClean="0"/>
              <a:t>product:</a:t>
            </a:r>
          </a:p>
          <a:p>
            <a:r>
              <a:rPr lang="en-US" dirty="0"/>
              <a:t>That strategy forces you to write your lead using an active verb, and results in a direct sentence for the reader to </a:t>
            </a:r>
            <a:r>
              <a:rPr lang="en-US" dirty="0" smtClean="0"/>
              <a:t>understand</a:t>
            </a:r>
            <a:r>
              <a:rPr lang="en-US" dirty="0"/>
              <a:t>. It also lets the reader know up front who or what the story is </a:t>
            </a:r>
            <a:r>
              <a:rPr lang="en-US" dirty="0" smtClean="0"/>
              <a:t>about</a:t>
            </a:r>
          </a:p>
          <a:p>
            <a:pPr marL="0" indent="0">
              <a:buNone/>
            </a:pPr>
            <a:r>
              <a:rPr lang="en-US" b="1" i="1" dirty="0"/>
              <a:t>4. Never put the time element before the verb in the lead. </a:t>
            </a:r>
            <a:endParaRPr lang="en-US" b="1" i="1" dirty="0" smtClean="0"/>
          </a:p>
          <a:p>
            <a:pPr marL="0" indent="0">
              <a:buNone/>
            </a:pPr>
            <a:r>
              <a:rPr lang="en-US" dirty="0" smtClean="0"/>
              <a:t>The verb tells the reader what the action is, and that’s what the reader wants. If you tell them when the action happened before the action has taken place in the sentence, then you just confuse them.</a:t>
            </a:r>
            <a:endParaRPr lang="en-US" dirty="0"/>
          </a:p>
        </p:txBody>
      </p:sp>
    </p:spTree>
    <p:extLst>
      <p:ext uri="{BB962C8B-B14F-4D97-AF65-F5344CB8AC3E}">
        <p14:creationId xmlns:p14="http://schemas.microsoft.com/office/powerpoint/2010/main" val="220768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6" y="805406"/>
            <a:ext cx="10496280" cy="5234786"/>
          </a:xfrm>
        </p:spPr>
        <p:txBody>
          <a:bodyPr/>
          <a:lstStyle/>
          <a:p>
            <a:r>
              <a:rPr lang="en-US" b="1" i="1" dirty="0"/>
              <a:t>Avoid using names in the lead unless the person is well known</a:t>
            </a:r>
            <a:r>
              <a:rPr lang="en-US" b="1" i="1" dirty="0" smtClean="0"/>
              <a:t>.</a:t>
            </a:r>
          </a:p>
          <a:p>
            <a:r>
              <a:rPr lang="en-US" dirty="0" smtClean="0"/>
              <a:t> </a:t>
            </a:r>
            <a:r>
              <a:rPr lang="en-US" dirty="0"/>
              <a:t>For example, this works best for the Atlanta media: “Doug </a:t>
            </a:r>
            <a:r>
              <a:rPr lang="en-US" dirty="0" err="1"/>
              <a:t>Ivester</a:t>
            </a:r>
            <a:r>
              <a:rPr lang="en-US" dirty="0"/>
              <a:t>, the chief executive officer of Coca-Cola Co., resigned Sunday amid disagreements with the board about the future direction of the company.” For everyone else, go with something shorter: “Coca-Cola Co.’s CEO resigned Sunday amid disagreements about the future direction of the company.”</a:t>
            </a:r>
          </a:p>
        </p:txBody>
      </p:sp>
    </p:spTree>
    <p:extLst>
      <p:ext uri="{BB962C8B-B14F-4D97-AF65-F5344CB8AC3E}">
        <p14:creationId xmlns:p14="http://schemas.microsoft.com/office/powerpoint/2010/main" val="336833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SELECT YOUR TOPIC.</a:t>
            </a:r>
          </a:p>
        </p:txBody>
      </p:sp>
      <p:sp>
        <p:nvSpPr>
          <p:cNvPr id="3" name="Content Placeholder 2"/>
          <p:cNvSpPr>
            <a:spLocks noGrp="1"/>
          </p:cNvSpPr>
          <p:nvPr>
            <p:ph idx="1"/>
          </p:nvPr>
        </p:nvSpPr>
        <p:spPr>
          <a:xfrm>
            <a:off x="837127" y="2556931"/>
            <a:ext cx="10534918" cy="3431745"/>
          </a:xfrm>
        </p:spPr>
        <p:txBody>
          <a:bodyPr>
            <a:normAutofit/>
          </a:bodyPr>
          <a:lstStyle/>
          <a:p>
            <a:r>
              <a:rPr lang="en-US" sz="2800" dirty="0"/>
              <a:t>Choose a topic that interests you enough to focus on it for at least a week or two. If your topic is broad, narrow it. Instead of writing about how to decorate your home, try covering how to decorate your home in country style on a shoestring budget. That’s more specific and, as such, easier to tackle.</a:t>
            </a:r>
          </a:p>
        </p:txBody>
      </p:sp>
    </p:spTree>
    <p:extLst>
      <p:ext uri="{BB962C8B-B14F-4D97-AF65-F5344CB8AC3E}">
        <p14:creationId xmlns:p14="http://schemas.microsoft.com/office/powerpoint/2010/main" val="1198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Then write a rough, rough draft, including everything you can think of. Stay loose, avoid getting analytical, and enjoy the process of sharing what you know. When you’re done, you’ll have the bare bones of an article that only you could write. Then put it aside for a while.</a:t>
            </a:r>
          </a:p>
        </p:txBody>
      </p:sp>
    </p:spTree>
    <p:extLst>
      <p:ext uri="{BB962C8B-B14F-4D97-AF65-F5344CB8AC3E}">
        <p14:creationId xmlns:p14="http://schemas.microsoft.com/office/powerpoint/2010/main" val="406350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54" y="982132"/>
            <a:ext cx="10599312" cy="1303867"/>
          </a:xfrm>
        </p:spPr>
        <p:txBody>
          <a:bodyPr>
            <a:normAutofit fontScale="90000"/>
          </a:bodyPr>
          <a:lstStyle/>
          <a:p>
            <a:r>
              <a:rPr lang="en-US" b="1" dirty="0"/>
              <a:t>STEP 2: ADDRESS YOUR AUDIENCE’S NEEDS.</a:t>
            </a:r>
          </a:p>
        </p:txBody>
      </p:sp>
      <p:sp>
        <p:nvSpPr>
          <p:cNvPr id="3" name="Content Placeholder 2"/>
          <p:cNvSpPr>
            <a:spLocks noGrp="1"/>
          </p:cNvSpPr>
          <p:nvPr>
            <p:ph idx="1"/>
          </p:nvPr>
        </p:nvSpPr>
        <p:spPr>
          <a:xfrm>
            <a:off x="759854" y="2556931"/>
            <a:ext cx="10599312" cy="3509017"/>
          </a:xfrm>
        </p:spPr>
        <p:txBody>
          <a:bodyPr>
            <a:normAutofit/>
          </a:bodyPr>
          <a:lstStyle/>
          <a:p>
            <a:r>
              <a:rPr lang="en-US" sz="2800" dirty="0"/>
              <a:t>Now, come back to your piece. Switch gears and imagine you’re the reader of this article. Pick three words to describe the audience you want to address (e.g., professionals, single men). As this reader, what questions would you like answered? You might not know the answers yet, but list the questions anyway; you’ll find answers in the next step.</a:t>
            </a:r>
          </a:p>
        </p:txBody>
      </p:sp>
    </p:spTree>
    <p:extLst>
      <p:ext uri="{BB962C8B-B14F-4D97-AF65-F5344CB8AC3E}">
        <p14:creationId xmlns:p14="http://schemas.microsoft.com/office/powerpoint/2010/main" val="362892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STEP 3: RESEARCH.</a:t>
            </a:r>
          </a:p>
        </p:txBody>
      </p:sp>
      <p:sp>
        <p:nvSpPr>
          <p:cNvPr id="3" name="Content Placeholder 2"/>
          <p:cNvSpPr>
            <a:spLocks noGrp="1"/>
          </p:cNvSpPr>
          <p:nvPr>
            <p:ph idx="1"/>
          </p:nvPr>
        </p:nvSpPr>
        <p:spPr>
          <a:xfrm>
            <a:off x="798490" y="2556932"/>
            <a:ext cx="10599313" cy="3496138"/>
          </a:xfrm>
        </p:spPr>
        <p:txBody>
          <a:bodyPr>
            <a:normAutofit fontScale="70000" lnSpcReduction="20000"/>
          </a:bodyPr>
          <a:lstStyle/>
          <a:p>
            <a:r>
              <a:rPr lang="en-US" sz="2600" dirty="0"/>
              <a:t>Research will ground your article in fact. Good details to include with your how-to are:</a:t>
            </a:r>
          </a:p>
          <a:p>
            <a:endParaRPr lang="en-US" sz="2600" dirty="0"/>
          </a:p>
          <a:p>
            <a:r>
              <a:rPr lang="en-US" sz="2600" dirty="0"/>
              <a:t>Statistics</a:t>
            </a:r>
          </a:p>
          <a:p>
            <a:r>
              <a:rPr lang="en-US" sz="2600" dirty="0"/>
              <a:t>Quotes by well-known people</a:t>
            </a:r>
          </a:p>
          <a:p>
            <a:r>
              <a:rPr lang="en-US" sz="2600" dirty="0"/>
              <a:t>Definitions</a:t>
            </a:r>
          </a:p>
          <a:p>
            <a:r>
              <a:rPr lang="en-US" sz="2600" dirty="0"/>
              <a:t>Anecdotes (short, illustrative stories about yourself or someone else)</a:t>
            </a:r>
          </a:p>
          <a:p>
            <a:r>
              <a:rPr lang="en-US" sz="2600" dirty="0"/>
              <a:t>Quotes and examples from people like the reader or from popular books on the subject</a:t>
            </a:r>
          </a:p>
          <a:p>
            <a:r>
              <a:rPr lang="en-US" sz="2600" dirty="0"/>
              <a:t>References to other media (film, television, radio)</a:t>
            </a:r>
          </a:p>
          <a:p>
            <a:r>
              <a:rPr lang="en-US" sz="2600" dirty="0"/>
              <a:t>Helpful tools, resources or products (if many, consider creating a sidebar)</a:t>
            </a:r>
          </a:p>
          <a:p>
            <a:r>
              <a:rPr lang="en-US" sz="2600" dirty="0"/>
              <a:t>References to local venues or events (if for a regional/local publication</a:t>
            </a:r>
            <a:r>
              <a:rPr lang="en-US" dirty="0"/>
              <a:t>).</a:t>
            </a:r>
          </a:p>
        </p:txBody>
      </p:sp>
    </p:spTree>
    <p:extLst>
      <p:ext uri="{BB962C8B-B14F-4D97-AF65-F5344CB8AC3E}">
        <p14:creationId xmlns:p14="http://schemas.microsoft.com/office/powerpoint/2010/main" val="167627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Collect everything you have gathered and put it in a folder, an electronic document, a notebook or whatever you like. Don’t forget to keep track of sources in case you are later asked by an editor to verify them. You may want to sift through your research at a separate sitting from gathering it. Or just go ahead and sprinkle your research in right when you find it. It’s a lot like cooking—play around until you feel you have it “just right.”</a:t>
            </a:r>
          </a:p>
        </p:txBody>
      </p:sp>
    </p:spTree>
    <p:extLst>
      <p:ext uri="{BB962C8B-B14F-4D97-AF65-F5344CB8AC3E}">
        <p14:creationId xmlns:p14="http://schemas.microsoft.com/office/powerpoint/2010/main" val="137456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885" y="982132"/>
            <a:ext cx="10033713" cy="1303867"/>
          </a:xfrm>
        </p:spPr>
        <p:txBody>
          <a:bodyPr>
            <a:noAutofit/>
          </a:bodyPr>
          <a:lstStyle/>
          <a:p>
            <a:r>
              <a:rPr lang="en-US" sz="4800" b="1" dirty="0"/>
              <a:t>STEP 4: TIGHTEN YOUR DRAFT.</a:t>
            </a:r>
          </a:p>
        </p:txBody>
      </p:sp>
      <p:sp>
        <p:nvSpPr>
          <p:cNvPr id="3" name="Content Placeholder 2"/>
          <p:cNvSpPr>
            <a:spLocks noGrp="1"/>
          </p:cNvSpPr>
          <p:nvPr>
            <p:ph idx="1"/>
          </p:nvPr>
        </p:nvSpPr>
        <p:spPr>
          <a:xfrm>
            <a:off x="862885" y="2556932"/>
            <a:ext cx="10419008" cy="3496138"/>
          </a:xfrm>
        </p:spPr>
        <p:txBody>
          <a:bodyPr>
            <a:normAutofit/>
          </a:bodyPr>
          <a:lstStyle/>
          <a:p>
            <a:r>
              <a:rPr lang="en-US" sz="2800" dirty="0"/>
              <a:t>Keeping your audience in mind, write a tighter draft incorporating the new supporting information you’ve collected. Sometimes what you’ve learned in Steps 2 and 3 may compel you to start over with a completely fresh draft. Or you may just want to revise what you have as you proceed, retaining a nice conversational tone by directly addressing your audience.</a:t>
            </a:r>
          </a:p>
        </p:txBody>
      </p:sp>
    </p:spTree>
    <p:extLst>
      <p:ext uri="{BB962C8B-B14F-4D97-AF65-F5344CB8AC3E}">
        <p14:creationId xmlns:p14="http://schemas.microsoft.com/office/powerpoint/2010/main" val="251548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189" y="2556932"/>
            <a:ext cx="9853408" cy="3318936"/>
          </a:xfrm>
        </p:spPr>
        <p:txBody>
          <a:bodyPr>
            <a:normAutofit/>
          </a:bodyPr>
          <a:lstStyle/>
          <a:p>
            <a:r>
              <a:rPr lang="en-US" sz="2800" dirty="0"/>
              <a:t>This time when you read your draft, ask yourself: Is it working? Is it too general, too lightweight, uninteresting, unclear or choppy? If so, comb some of your favorite publications for how-to articles. What techniques are those writers using that you might employ?</a:t>
            </a:r>
          </a:p>
        </p:txBody>
      </p:sp>
    </p:spTree>
    <p:extLst>
      <p:ext uri="{BB962C8B-B14F-4D97-AF65-F5344CB8AC3E}">
        <p14:creationId xmlns:p14="http://schemas.microsoft.com/office/powerpoint/2010/main" val="87186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STEP 5: MAKE IT SPECIFIC.</a:t>
            </a:r>
          </a:p>
        </p:txBody>
      </p:sp>
      <p:sp>
        <p:nvSpPr>
          <p:cNvPr id="3" name="Content Placeholder 2"/>
          <p:cNvSpPr>
            <a:spLocks noGrp="1"/>
          </p:cNvSpPr>
          <p:nvPr>
            <p:ph idx="1"/>
          </p:nvPr>
        </p:nvSpPr>
        <p:spPr>
          <a:xfrm>
            <a:off x="682580" y="2556932"/>
            <a:ext cx="10573555" cy="3663564"/>
          </a:xfrm>
        </p:spPr>
        <p:txBody>
          <a:bodyPr>
            <a:noAutofit/>
          </a:bodyPr>
          <a:lstStyle/>
          <a:p>
            <a:r>
              <a:rPr lang="en-US" dirty="0"/>
              <a:t>Double-check to see that you’ve included every pertinent step in the process. How-to articles have to be thorough. You want your reader to walk away knowing exactly how to make that Thanksgiving dinner on a shoestring budget, execute that rugby tackle or locate great accommodations.</a:t>
            </a:r>
          </a:p>
          <a:p>
            <a:endParaRPr lang="en-US" dirty="0"/>
          </a:p>
          <a:p>
            <a:r>
              <a:rPr lang="en-US" dirty="0"/>
              <a:t>If your narrative goes on and on, or off in too many directions, break it down into key points indicated with subheads (as in this article). Synthesizing complicated information and breaking it down into steps is especially crucial for online writing, and is also a trend in print.</a:t>
            </a:r>
          </a:p>
        </p:txBody>
      </p:sp>
    </p:spTree>
    <p:extLst>
      <p:ext uri="{BB962C8B-B14F-4D97-AF65-F5344CB8AC3E}">
        <p14:creationId xmlns:p14="http://schemas.microsoft.com/office/powerpoint/2010/main" val="2492352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38</TotalTime>
  <Words>1179</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Writing Articles</vt:lpstr>
      <vt:lpstr>STEP 1: SELECT YOUR TOPIC.</vt:lpstr>
      <vt:lpstr>PowerPoint Presentation</vt:lpstr>
      <vt:lpstr>STEP 2: ADDRESS YOUR AUDIENCE’S NEEDS.</vt:lpstr>
      <vt:lpstr>STEP 3: RESEARCH.</vt:lpstr>
      <vt:lpstr>PowerPoint Presentation</vt:lpstr>
      <vt:lpstr>STEP 4: TIGHTEN YOUR DRAFT.</vt:lpstr>
      <vt:lpstr>PowerPoint Presentation</vt:lpstr>
      <vt:lpstr>STEP 5: MAKE IT SPECIFIC.</vt:lpstr>
      <vt:lpstr>STEP 6: READ, REVISE, REPEAT.</vt:lpstr>
      <vt:lpstr>PowerPoint Presentation</vt:lpstr>
      <vt:lpstr>How to Write an Effective Marketing Article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Articles</dc:title>
  <dc:creator>User</dc:creator>
  <cp:lastModifiedBy>User</cp:lastModifiedBy>
  <cp:revision>6</cp:revision>
  <dcterms:created xsi:type="dcterms:W3CDTF">2018-11-29T05:22:32Z</dcterms:created>
  <dcterms:modified xsi:type="dcterms:W3CDTF">2018-11-29T08:06:31Z</dcterms:modified>
</cp:coreProperties>
</file>