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ECD234-F0DD-4D2F-9EB1-D1F519AC92A5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Muhammad Waqas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9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strip() method removes any whitespace from the beginning or the end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" Hello, World! "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a.strip</a:t>
            </a:r>
            <a:r>
              <a:rPr lang="en-US" dirty="0"/>
              <a:t>()) # returns "Hello, World!"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strip() method </a:t>
            </a:r>
          </a:p>
        </p:txBody>
      </p:sp>
    </p:spTree>
    <p:extLst>
      <p:ext uri="{BB962C8B-B14F-4D97-AF65-F5344CB8AC3E}">
        <p14:creationId xmlns:p14="http://schemas.microsoft.com/office/powerpoint/2010/main" val="350287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lower() method returns the string in lower case: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print(</a:t>
            </a:r>
            <a:r>
              <a:rPr lang="en-US" dirty="0" err="1" smtClean="0"/>
              <a:t>a.lower</a:t>
            </a:r>
            <a:r>
              <a:rPr lang="en-US" dirty="0" smtClean="0"/>
              <a:t>())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# prints “hello, world!”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lower() method </a:t>
            </a:r>
          </a:p>
        </p:txBody>
      </p:sp>
    </p:spTree>
    <p:extLst>
      <p:ext uri="{BB962C8B-B14F-4D97-AF65-F5344CB8AC3E}">
        <p14:creationId xmlns:p14="http://schemas.microsoft.com/office/powerpoint/2010/main" val="171080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upper() method returns the string in upper case: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</a:t>
            </a:r>
            <a:r>
              <a:rPr lang="en-US" dirty="0" smtClean="0"/>
              <a:t>a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</a:t>
            </a:r>
            <a:r>
              <a:rPr lang="en-US" dirty="0" smtClean="0"/>
              <a:t>print(</a:t>
            </a:r>
            <a:r>
              <a:rPr lang="en-US" dirty="0" err="1" smtClean="0"/>
              <a:t>a.upper</a:t>
            </a:r>
            <a:r>
              <a:rPr lang="en-US" dirty="0" smtClean="0"/>
              <a:t>())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	# prints </a:t>
            </a:r>
            <a:r>
              <a:rPr lang="en-US" dirty="0" smtClean="0"/>
              <a:t>“HELLO, WORLD!”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upper() method </a:t>
            </a:r>
          </a:p>
        </p:txBody>
      </p:sp>
    </p:spTree>
    <p:extLst>
      <p:ext uri="{BB962C8B-B14F-4D97-AF65-F5344CB8AC3E}">
        <p14:creationId xmlns:p14="http://schemas.microsoft.com/office/powerpoint/2010/main" val="274693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replace() method replaces a string with another string: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print(</a:t>
            </a:r>
            <a:r>
              <a:rPr lang="en-US" dirty="0" err="1" smtClean="0"/>
              <a:t>a.replace</a:t>
            </a:r>
            <a:r>
              <a:rPr lang="en-US" dirty="0" smtClean="0"/>
              <a:t>("Hello", “Hi"))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/>
              <a:t>	</a:t>
            </a:r>
            <a:r>
              <a:rPr lang="en-US" dirty="0" smtClean="0"/>
              <a:t># “</a:t>
            </a:r>
            <a:r>
              <a:rPr lang="en-US" dirty="0"/>
              <a:t>Hi</a:t>
            </a:r>
            <a:r>
              <a:rPr lang="en-US" dirty="0" smtClean="0"/>
              <a:t>, </a:t>
            </a:r>
            <a:r>
              <a:rPr lang="en-US" dirty="0"/>
              <a:t>World!"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replace() method </a:t>
            </a:r>
          </a:p>
        </p:txBody>
      </p:sp>
    </p:spTree>
    <p:extLst>
      <p:ext uri="{BB962C8B-B14F-4D97-AF65-F5344CB8AC3E}">
        <p14:creationId xmlns:p14="http://schemas.microsoft.com/office/powerpoint/2010/main" val="205441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split() method splits the string into substrings if it finds instances of the separator: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 </a:t>
            </a:r>
            <a:r>
              <a:rPr lang="en-US" dirty="0"/>
              <a:t>= "</a:t>
            </a:r>
            <a:r>
              <a:rPr lang="en-US" dirty="0" smtClean="0"/>
              <a:t>Hello, World</a:t>
            </a:r>
            <a:r>
              <a:rPr lang="en-US" dirty="0"/>
              <a:t>!"</a:t>
            </a:r>
          </a:p>
          <a:p>
            <a:pPr marL="109728" indent="0"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a.split</a:t>
            </a:r>
            <a:r>
              <a:rPr lang="en-US" dirty="0" smtClean="0"/>
              <a:t>(",")) </a:t>
            </a:r>
            <a:r>
              <a:rPr lang="en-US" dirty="0"/>
              <a:t># returns [</a:t>
            </a:r>
            <a:r>
              <a:rPr lang="en-US" dirty="0" smtClean="0"/>
              <a:t>'Hello', ' World</a:t>
            </a:r>
            <a:r>
              <a:rPr lang="en-US" dirty="0"/>
              <a:t>!']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split() method </a:t>
            </a:r>
          </a:p>
        </p:txBody>
      </p:sp>
    </p:spTree>
    <p:extLst>
      <p:ext uri="{BB962C8B-B14F-4D97-AF65-F5344CB8AC3E}">
        <p14:creationId xmlns:p14="http://schemas.microsoft.com/office/powerpoint/2010/main" val="350784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check if a certain phrase or character is present in a string, we can use the keywords </a:t>
            </a:r>
            <a:r>
              <a:rPr lang="en-US" i="1" dirty="0"/>
              <a:t>in</a:t>
            </a:r>
            <a:r>
              <a:rPr lang="en-US" dirty="0"/>
              <a:t> or </a:t>
            </a:r>
            <a:r>
              <a:rPr lang="en-US" i="1" dirty="0" smtClean="0"/>
              <a:t>not </a:t>
            </a:r>
            <a:r>
              <a:rPr lang="en-US" i="1" dirty="0"/>
              <a:t>in</a:t>
            </a:r>
            <a:r>
              <a:rPr lang="en-US" dirty="0" smtClean="0"/>
              <a:t>.</a:t>
            </a:r>
          </a:p>
          <a:p>
            <a:r>
              <a:rPr lang="en-US" dirty="0"/>
              <a:t>Check if the phrase "</a:t>
            </a:r>
            <a:r>
              <a:rPr lang="en-US" dirty="0" err="1"/>
              <a:t>ain</a:t>
            </a:r>
            <a:r>
              <a:rPr lang="en-US" dirty="0"/>
              <a:t>" is present in the following text: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txt = "The rain in Spain stays mainly in the plain"</a:t>
            </a:r>
          </a:p>
          <a:p>
            <a:pPr marL="109728" indent="0">
              <a:buNone/>
            </a:pPr>
            <a:r>
              <a:rPr lang="en-US" dirty="0" smtClean="0"/>
              <a:t>x = "</a:t>
            </a:r>
            <a:r>
              <a:rPr lang="en-US" dirty="0" err="1" smtClean="0"/>
              <a:t>ain</a:t>
            </a:r>
            <a:r>
              <a:rPr lang="en-US" dirty="0" smtClean="0"/>
              <a:t>" in txt</a:t>
            </a:r>
          </a:p>
          <a:p>
            <a:pPr marL="109728" indent="0">
              <a:buNone/>
            </a:pPr>
            <a:r>
              <a:rPr lang="en-US" dirty="0" smtClean="0"/>
              <a:t>print(x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String</a:t>
            </a:r>
          </a:p>
        </p:txBody>
      </p:sp>
    </p:spTree>
    <p:extLst>
      <p:ext uri="{BB962C8B-B14F-4D97-AF65-F5344CB8AC3E}">
        <p14:creationId xmlns:p14="http://schemas.microsoft.com/office/powerpoint/2010/main" val="406750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if the phrase "</a:t>
            </a:r>
            <a:r>
              <a:rPr lang="en-US" dirty="0" err="1"/>
              <a:t>ain</a:t>
            </a:r>
            <a:r>
              <a:rPr lang="en-US" dirty="0"/>
              <a:t>" is NOT present in the following text: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txt = "The rain in Spain stays mainly in the plain"</a:t>
            </a:r>
          </a:p>
          <a:p>
            <a:pPr marL="109728" indent="0">
              <a:buNone/>
            </a:pPr>
            <a:r>
              <a:rPr lang="en-US" dirty="0"/>
              <a:t>x = "</a:t>
            </a:r>
            <a:r>
              <a:rPr lang="en-US" dirty="0" err="1"/>
              <a:t>ain</a:t>
            </a:r>
            <a:r>
              <a:rPr lang="en-US" dirty="0"/>
              <a:t>" not in txt</a:t>
            </a:r>
          </a:p>
          <a:p>
            <a:pPr marL="109728" indent="0">
              <a:buNone/>
            </a:pPr>
            <a:r>
              <a:rPr lang="en-US" dirty="0"/>
              <a:t>print(x)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2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concatenate, or combine, two strings you can use the + operator</a:t>
            </a:r>
            <a:r>
              <a:rPr lang="en-US" dirty="0" smtClean="0"/>
              <a:t>.</a:t>
            </a:r>
          </a:p>
          <a:p>
            <a:r>
              <a:rPr lang="en-US" dirty="0"/>
              <a:t>Merge variable a with variable b into variable c: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	a </a:t>
            </a:r>
            <a:r>
              <a:rPr lang="en-US" dirty="0"/>
              <a:t>= "Hello"</a:t>
            </a:r>
          </a:p>
          <a:p>
            <a:pPr marL="109728" indent="0">
              <a:buNone/>
            </a:pPr>
            <a:r>
              <a:rPr lang="en-US" dirty="0" smtClean="0"/>
              <a:t>			b </a:t>
            </a:r>
            <a:r>
              <a:rPr lang="en-US" dirty="0"/>
              <a:t>= "World"</a:t>
            </a:r>
          </a:p>
          <a:p>
            <a:pPr marL="109728" indent="0">
              <a:buNone/>
            </a:pPr>
            <a:r>
              <a:rPr lang="en-US" dirty="0" smtClean="0"/>
              <a:t>			c </a:t>
            </a:r>
            <a:r>
              <a:rPr lang="en-US" dirty="0"/>
              <a:t>= a + b</a:t>
            </a:r>
          </a:p>
          <a:p>
            <a:pPr marL="109728" indent="0">
              <a:buNone/>
            </a:pPr>
            <a:r>
              <a:rPr lang="en-US" dirty="0" smtClean="0"/>
              <a:t>			print(c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2143970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 a space between them, add a " ":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	a </a:t>
            </a:r>
            <a:r>
              <a:rPr lang="en-US" dirty="0"/>
              <a:t>= "Hello"</a:t>
            </a:r>
          </a:p>
          <a:p>
            <a:pPr marL="109728" indent="0">
              <a:buNone/>
            </a:pPr>
            <a:r>
              <a:rPr lang="en-US" dirty="0" smtClean="0"/>
              <a:t>			b </a:t>
            </a:r>
            <a:r>
              <a:rPr lang="en-US" dirty="0"/>
              <a:t>= "World"</a:t>
            </a:r>
          </a:p>
          <a:p>
            <a:pPr marL="109728" indent="0">
              <a:buNone/>
            </a:pPr>
            <a:r>
              <a:rPr lang="en-US" dirty="0" smtClean="0"/>
              <a:t>			c </a:t>
            </a:r>
            <a:r>
              <a:rPr lang="en-US" dirty="0"/>
              <a:t>= a + </a:t>
            </a:r>
            <a:r>
              <a:rPr lang="en-US" dirty="0" smtClean="0"/>
              <a:t>“ " </a:t>
            </a:r>
            <a:r>
              <a:rPr lang="en-US" dirty="0"/>
              <a:t>+ b</a:t>
            </a:r>
          </a:p>
          <a:p>
            <a:pPr marL="109728" indent="0">
              <a:buNone/>
            </a:pPr>
            <a:r>
              <a:rPr lang="en-US" dirty="0" smtClean="0"/>
              <a:t>			print(c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learned in the Python Variables chapter, we cannot combine strings and numbers like this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age </a:t>
            </a:r>
            <a:r>
              <a:rPr lang="en-US" dirty="0"/>
              <a:t>= </a:t>
            </a:r>
            <a:r>
              <a:rPr lang="en-US" dirty="0" smtClean="0"/>
              <a:t>36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	txt </a:t>
            </a:r>
            <a:r>
              <a:rPr lang="en-US" dirty="0"/>
              <a:t>= "My name is John, I am " + age</a:t>
            </a:r>
          </a:p>
          <a:p>
            <a:pPr marL="109728" indent="0">
              <a:buNone/>
            </a:pPr>
            <a:r>
              <a:rPr lang="en-US" dirty="0" smtClean="0"/>
              <a:t>		print(txt)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we can combine strings and numbers by using the format() method!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</a:t>
            </a:r>
          </a:p>
        </p:txBody>
      </p:sp>
    </p:spTree>
    <p:extLst>
      <p:ext uri="{BB962C8B-B14F-4D97-AF65-F5344CB8AC3E}">
        <p14:creationId xmlns:p14="http://schemas.microsoft.com/office/powerpoint/2010/main" val="108693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 literals in python are surrounded by either single quotation marks, or double quotation marks.</a:t>
            </a:r>
          </a:p>
          <a:p>
            <a:endParaRPr lang="en-US" dirty="0"/>
          </a:p>
          <a:p>
            <a:r>
              <a:rPr lang="en-US" dirty="0"/>
              <a:t>'hello' is the same as "hello".</a:t>
            </a:r>
          </a:p>
          <a:p>
            <a:endParaRPr lang="en-US" dirty="0"/>
          </a:p>
          <a:p>
            <a:r>
              <a:rPr lang="en-US" dirty="0"/>
              <a:t>You can display a string literal with the print() function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	print("Hello")</a:t>
            </a:r>
          </a:p>
          <a:p>
            <a:pPr marL="109728" indent="0">
              <a:buNone/>
            </a:pPr>
            <a:r>
              <a:rPr lang="en-US" dirty="0" smtClean="0"/>
              <a:t>	print</a:t>
            </a:r>
            <a:r>
              <a:rPr lang="en-US" dirty="0"/>
              <a:t>('Hello')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44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format() method takes the passed arguments, formats them, and places them in the string where the placeholders {} are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Use the format() method to insert numbers into strings: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age </a:t>
            </a:r>
            <a:r>
              <a:rPr lang="en-US" dirty="0"/>
              <a:t>= 36</a:t>
            </a:r>
          </a:p>
          <a:p>
            <a:pPr marL="109728" indent="0">
              <a:buNone/>
            </a:pPr>
            <a:r>
              <a:rPr lang="en-US" dirty="0" smtClean="0"/>
              <a:t>		txt </a:t>
            </a:r>
            <a:r>
              <a:rPr lang="en-US" dirty="0"/>
              <a:t>= "My name is John, and I am </a:t>
            </a:r>
            <a:r>
              <a:rPr lang="en-US" dirty="0" smtClean="0"/>
              <a:t>{}"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	print(</a:t>
            </a:r>
            <a:r>
              <a:rPr lang="en-US" dirty="0" err="1" smtClean="0"/>
              <a:t>txt.format</a:t>
            </a:r>
            <a:r>
              <a:rPr lang="en-US" dirty="0" smtClean="0"/>
              <a:t>(age</a:t>
            </a:r>
            <a:r>
              <a:rPr lang="en-US" dirty="0"/>
              <a:t>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86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format() method takes unlimited number of arguments, and are placed into the respective placeholders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quantity = 3</a:t>
            </a:r>
          </a:p>
          <a:p>
            <a:pPr marL="109728" indent="0">
              <a:buNone/>
            </a:pPr>
            <a:r>
              <a:rPr lang="en-US" dirty="0" err="1"/>
              <a:t>itemno</a:t>
            </a:r>
            <a:r>
              <a:rPr lang="en-US" dirty="0"/>
              <a:t> = 567</a:t>
            </a:r>
          </a:p>
          <a:p>
            <a:pPr marL="109728" indent="0">
              <a:buNone/>
            </a:pPr>
            <a:r>
              <a:rPr lang="en-US" dirty="0"/>
              <a:t>price = 49.95</a:t>
            </a:r>
          </a:p>
          <a:p>
            <a:pPr marL="109728" indent="0">
              <a:buNone/>
            </a:pPr>
            <a:r>
              <a:rPr lang="en-US" dirty="0" err="1"/>
              <a:t>myorder</a:t>
            </a:r>
            <a:r>
              <a:rPr lang="en-US" dirty="0"/>
              <a:t> = "I want </a:t>
            </a:r>
            <a:r>
              <a:rPr lang="en-US" dirty="0" smtClean="0"/>
              <a:t>{} </a:t>
            </a:r>
            <a:r>
              <a:rPr lang="en-US" dirty="0"/>
              <a:t>pieces of item </a:t>
            </a:r>
            <a:r>
              <a:rPr lang="en-US" dirty="0" smtClean="0"/>
              <a:t>{} </a:t>
            </a:r>
            <a:r>
              <a:rPr lang="en-US" dirty="0"/>
              <a:t>for </a:t>
            </a:r>
            <a:r>
              <a:rPr lang="en-US" dirty="0" smtClean="0"/>
              <a:t>{} </a:t>
            </a:r>
            <a:r>
              <a:rPr lang="en-US" dirty="0"/>
              <a:t>dollars."</a:t>
            </a:r>
          </a:p>
          <a:p>
            <a:pPr marL="109728" indent="0">
              <a:buNone/>
            </a:pPr>
            <a:r>
              <a:rPr lang="en-US" dirty="0"/>
              <a:t>print(</a:t>
            </a:r>
            <a:r>
              <a:rPr lang="en-US" dirty="0" err="1"/>
              <a:t>myorder.format</a:t>
            </a:r>
            <a:r>
              <a:rPr lang="en-US" dirty="0"/>
              <a:t>(quantity, </a:t>
            </a:r>
            <a:r>
              <a:rPr lang="en-US" dirty="0" err="1"/>
              <a:t>itemno</a:t>
            </a:r>
            <a:r>
              <a:rPr lang="en-US" dirty="0"/>
              <a:t>, price))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15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index numbers {0} to be sure the arguments are placed in the correct placeholders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quantity = 3</a:t>
            </a:r>
          </a:p>
          <a:p>
            <a:pPr marL="109728" indent="0">
              <a:buNone/>
            </a:pPr>
            <a:r>
              <a:rPr lang="en-US" dirty="0" err="1"/>
              <a:t>itemno</a:t>
            </a:r>
            <a:r>
              <a:rPr lang="en-US" dirty="0"/>
              <a:t> = 567</a:t>
            </a:r>
          </a:p>
          <a:p>
            <a:pPr marL="109728" indent="0">
              <a:buNone/>
            </a:pPr>
            <a:r>
              <a:rPr lang="en-US" dirty="0"/>
              <a:t>price = 49.95</a:t>
            </a:r>
          </a:p>
          <a:p>
            <a:pPr marL="109728" indent="0">
              <a:buNone/>
            </a:pPr>
            <a:r>
              <a:rPr lang="en-US" dirty="0" err="1"/>
              <a:t>myorder</a:t>
            </a:r>
            <a:r>
              <a:rPr lang="en-US" dirty="0"/>
              <a:t> = "I want to pay </a:t>
            </a:r>
            <a:r>
              <a:rPr lang="en-US" dirty="0" smtClean="0"/>
              <a:t>{2} </a:t>
            </a:r>
            <a:r>
              <a:rPr lang="en-US" dirty="0"/>
              <a:t>dollars for </a:t>
            </a:r>
            <a:r>
              <a:rPr lang="en-US" dirty="0" smtClean="0"/>
              <a:t>{0} </a:t>
            </a:r>
            <a:r>
              <a:rPr lang="en-US" dirty="0"/>
              <a:t>pieces of item </a:t>
            </a:r>
            <a:r>
              <a:rPr lang="en-US" dirty="0" smtClean="0"/>
              <a:t>{1}."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myorder.format</a:t>
            </a:r>
            <a:r>
              <a:rPr lang="en-US" dirty="0" smtClean="0"/>
              <a:t>(quantity</a:t>
            </a:r>
            <a:r>
              <a:rPr lang="en-US" dirty="0"/>
              <a:t>, </a:t>
            </a:r>
            <a:r>
              <a:rPr lang="en-US" dirty="0" err="1" smtClean="0"/>
              <a:t>itemno</a:t>
            </a:r>
            <a:r>
              <a:rPr lang="en-US" dirty="0" smtClean="0"/>
              <a:t>, price))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9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a string to a variable is done with the variable name followed by an equal sign and the string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"Hello"</a:t>
            </a:r>
          </a:p>
          <a:p>
            <a:pPr marL="109728" indent="0">
              <a:buNone/>
            </a:pPr>
            <a:r>
              <a:rPr lang="en-US" dirty="0" smtClean="0"/>
              <a:t>		print(a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effectLst/>
              </a:rPr>
              <a:t>Assign String to a </a:t>
            </a:r>
            <a:r>
              <a:rPr lang="en-US" b="0" dirty="0" smtClean="0">
                <a:effectLst/>
              </a:rPr>
              <a:t>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assign a multiline string to a variable by </a:t>
            </a:r>
            <a:r>
              <a:rPr lang="en-US" dirty="0" smtClean="0"/>
              <a:t>using </a:t>
            </a:r>
            <a:r>
              <a:rPr lang="en-US" dirty="0"/>
              <a:t>three </a:t>
            </a:r>
            <a:r>
              <a:rPr lang="en-US" dirty="0" smtClean="0"/>
              <a:t>double quotes </a:t>
            </a:r>
            <a:r>
              <a:rPr lang="en-US" dirty="0"/>
              <a:t>Or three single </a:t>
            </a:r>
            <a:r>
              <a:rPr lang="en-US" dirty="0" smtClean="0"/>
              <a:t>quotes: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</a:t>
            </a:r>
            <a:r>
              <a:rPr lang="en-US" dirty="0" smtClean="0"/>
              <a:t>“”"This </a:t>
            </a:r>
            <a:r>
              <a:rPr lang="en-US" dirty="0" smtClean="0"/>
              <a:t>is a really big string with 			a lot of words, this is how you 			can write strings which have 			multiple lines</a:t>
            </a:r>
            <a:r>
              <a:rPr lang="en-US" dirty="0" smtClean="0"/>
              <a:t>.””"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	print(a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Multiline Strings</a:t>
            </a:r>
          </a:p>
        </p:txBody>
      </p:sp>
    </p:spTree>
    <p:extLst>
      <p:ext uri="{BB962C8B-B14F-4D97-AF65-F5344CB8AC3E}">
        <p14:creationId xmlns:p14="http://schemas.microsoft.com/office/powerpoint/2010/main" val="385592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Like many other popular programming languages, strings in Python are arrays of bytes representing </a:t>
            </a:r>
            <a:r>
              <a:rPr lang="en-US" dirty="0" err="1"/>
              <a:t>unicode</a:t>
            </a:r>
            <a:r>
              <a:rPr lang="en-US" dirty="0"/>
              <a:t> characters.</a:t>
            </a:r>
          </a:p>
          <a:p>
            <a:endParaRPr lang="en-US" dirty="0"/>
          </a:p>
          <a:p>
            <a:r>
              <a:rPr lang="en-US" dirty="0"/>
              <a:t>However, Python does not have a character data type, a single character is simply a string with a length of 1.</a:t>
            </a:r>
          </a:p>
          <a:p>
            <a:endParaRPr lang="en-US" dirty="0"/>
          </a:p>
          <a:p>
            <a:r>
              <a:rPr lang="en-US" dirty="0"/>
              <a:t>Square brackets can be used to access elements of the string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	a </a:t>
            </a:r>
            <a:r>
              <a:rPr lang="en-US" dirty="0"/>
              <a:t>= </a:t>
            </a:r>
            <a:r>
              <a:rPr lang="en-US" dirty="0" smtClean="0"/>
              <a:t>"Hello, World!"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		</a:t>
            </a:r>
            <a:r>
              <a:rPr lang="en-US" dirty="0" smtClean="0"/>
              <a:t>print(a[1</a:t>
            </a:r>
            <a:r>
              <a:rPr lang="en-US" dirty="0"/>
              <a:t>])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Arrays</a:t>
            </a:r>
          </a:p>
        </p:txBody>
      </p:sp>
    </p:spTree>
    <p:extLst>
      <p:ext uri="{BB962C8B-B14F-4D97-AF65-F5344CB8AC3E}">
        <p14:creationId xmlns:p14="http://schemas.microsoft.com/office/powerpoint/2010/main" val="134967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return a range of characters by using the slice syntax.</a:t>
            </a:r>
          </a:p>
          <a:p>
            <a:endParaRPr lang="en-US" dirty="0"/>
          </a:p>
          <a:p>
            <a:r>
              <a:rPr lang="en-US" dirty="0"/>
              <a:t>Specify the start index and the end index, separated by a colon, to return a part of the string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		b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	print(b[2:5</a:t>
            </a:r>
            <a:r>
              <a:rPr lang="en-US" dirty="0"/>
              <a:t>])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</a:t>
            </a:r>
          </a:p>
        </p:txBody>
      </p:sp>
    </p:spTree>
    <p:extLst>
      <p:ext uri="{BB962C8B-B14F-4D97-AF65-F5344CB8AC3E}">
        <p14:creationId xmlns:p14="http://schemas.microsoft.com/office/powerpoint/2010/main" val="281079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negative indexes to start the slice from the end of the </a:t>
            </a:r>
            <a:r>
              <a:rPr lang="en-US" dirty="0" smtClean="0"/>
              <a:t>string</a:t>
            </a:r>
          </a:p>
          <a:p>
            <a:r>
              <a:rPr lang="en-US" dirty="0"/>
              <a:t>Get the characters from position 5 to position 1, starting the count from the end of the string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	b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print(b</a:t>
            </a:r>
            <a:r>
              <a:rPr lang="en-US" dirty="0"/>
              <a:t>[-5:-2])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Indexing</a:t>
            </a:r>
          </a:p>
        </p:txBody>
      </p:sp>
    </p:spTree>
    <p:extLst>
      <p:ext uri="{BB962C8B-B14F-4D97-AF65-F5344CB8AC3E}">
        <p14:creationId xmlns:p14="http://schemas.microsoft.com/office/powerpoint/2010/main" val="293233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the length of a string, use the </a:t>
            </a:r>
            <a:r>
              <a:rPr lang="en-US" dirty="0" err="1"/>
              <a:t>len</a:t>
            </a:r>
            <a:r>
              <a:rPr lang="en-US" dirty="0"/>
              <a:t>() function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len</a:t>
            </a:r>
            <a:r>
              <a:rPr lang="en-US" dirty="0"/>
              <a:t>() function returns the length of a string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	a </a:t>
            </a:r>
            <a:r>
              <a:rPr lang="en-US" dirty="0"/>
              <a:t>= "Hello, World!"</a:t>
            </a:r>
          </a:p>
          <a:p>
            <a:pPr marL="109728" indent="0">
              <a:buNone/>
            </a:pPr>
            <a:r>
              <a:rPr lang="en-US" dirty="0" smtClean="0"/>
              <a:t>		print(</a:t>
            </a:r>
            <a:r>
              <a:rPr lang="en-US" dirty="0" err="1" smtClean="0"/>
              <a:t>len</a:t>
            </a:r>
            <a:r>
              <a:rPr lang="en-US" dirty="0" smtClean="0"/>
              <a:t>(a</a:t>
            </a:r>
            <a:r>
              <a:rPr lang="en-US" dirty="0"/>
              <a:t>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Length</a:t>
            </a:r>
          </a:p>
        </p:txBody>
      </p:sp>
    </p:spTree>
    <p:extLst>
      <p:ext uri="{BB962C8B-B14F-4D97-AF65-F5344CB8AC3E}">
        <p14:creationId xmlns:p14="http://schemas.microsoft.com/office/powerpoint/2010/main" val="408030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a set of built-in methods that you can use on strings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strip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lower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upper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eplace()</a:t>
            </a:r>
          </a:p>
          <a:p>
            <a:pPr lvl="1"/>
            <a:r>
              <a:rPr lang="en-US" dirty="0"/>
              <a:t>split()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</p:spTree>
    <p:extLst>
      <p:ext uri="{BB962C8B-B14F-4D97-AF65-F5344CB8AC3E}">
        <p14:creationId xmlns:p14="http://schemas.microsoft.com/office/powerpoint/2010/main" val="145218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1191</TotalTime>
  <Words>1000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Concourse</vt:lpstr>
      <vt:lpstr>Programming Fundamentals</vt:lpstr>
      <vt:lpstr>Strings</vt:lpstr>
      <vt:lpstr>Assign String to a Variable</vt:lpstr>
      <vt:lpstr>Multiline Strings</vt:lpstr>
      <vt:lpstr>Strings are Arrays</vt:lpstr>
      <vt:lpstr>Slicing</vt:lpstr>
      <vt:lpstr>Negative Indexing</vt:lpstr>
      <vt:lpstr>String Length</vt:lpstr>
      <vt:lpstr>String Methods</vt:lpstr>
      <vt:lpstr>strip() method </vt:lpstr>
      <vt:lpstr>lower() method </vt:lpstr>
      <vt:lpstr>upper() method </vt:lpstr>
      <vt:lpstr>replace() method </vt:lpstr>
      <vt:lpstr>split() method </vt:lpstr>
      <vt:lpstr>Check String</vt:lpstr>
      <vt:lpstr>PowerPoint Presentation</vt:lpstr>
      <vt:lpstr>String Concatenation</vt:lpstr>
      <vt:lpstr>PowerPoint Presentation</vt:lpstr>
      <vt:lpstr>String Format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81</cp:revision>
  <dcterms:created xsi:type="dcterms:W3CDTF">2006-08-16T00:00:00Z</dcterms:created>
  <dcterms:modified xsi:type="dcterms:W3CDTF">2020-05-12T13:06:58Z</dcterms:modified>
</cp:coreProperties>
</file>