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Muhammad Waqas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9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use the insert() method to insert a value at any index of the array. </a:t>
            </a:r>
          </a:p>
          <a:p>
            <a:r>
              <a:rPr lang="en-US" dirty="0" smtClean="0"/>
              <a:t>Here </a:t>
            </a:r>
            <a:r>
              <a:rPr lang="en-US" dirty="0"/>
              <a:t>is an example </a:t>
            </a:r>
            <a:r>
              <a:rPr lang="en-US" dirty="0" smtClean="0"/>
              <a:t>: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my_array.insert</a:t>
            </a:r>
            <a:r>
              <a:rPr lang="en-US" dirty="0" smtClean="0"/>
              <a:t>(0,0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array</a:t>
            </a:r>
            <a:r>
              <a:rPr lang="en-US" dirty="0"/>
              <a:t>('</a:t>
            </a:r>
            <a:r>
              <a:rPr lang="en-US" dirty="0" err="1"/>
              <a:t>i</a:t>
            </a:r>
            <a:r>
              <a:rPr lang="en-US" dirty="0"/>
              <a:t>', [0, 1, 2, 3, 4, 5, 6</a:t>
            </a:r>
            <a:r>
              <a:rPr lang="en-US" dirty="0" smtClean="0"/>
              <a:t>])</a:t>
            </a:r>
          </a:p>
          <a:p>
            <a:r>
              <a:rPr lang="en-US" dirty="0"/>
              <a:t>Using insert() method, the value 0 is inserted at index 0. Note that the first argument is the index while second argument is the value.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value</a:t>
            </a:r>
          </a:p>
        </p:txBody>
      </p:sp>
    </p:spTree>
    <p:extLst>
      <p:ext uri="{BB962C8B-B14F-4D97-AF65-F5344CB8AC3E}">
        <p14:creationId xmlns:p14="http://schemas.microsoft.com/office/powerpoint/2010/main" val="125311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Append any value to the array using append() </a:t>
            </a:r>
            <a:r>
              <a:rPr lang="en-US" dirty="0" smtClean="0"/>
              <a:t>method</a:t>
            </a:r>
          </a:p>
          <a:p>
            <a:endParaRPr lang="en-US" dirty="0" smtClean="0"/>
          </a:p>
          <a:p>
            <a:r>
              <a:rPr lang="en-US" dirty="0"/>
              <a:t>Here is an example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err="1" smtClean="0"/>
              <a:t>my_array.append</a:t>
            </a:r>
            <a:r>
              <a:rPr lang="en-US" dirty="0" smtClean="0"/>
              <a:t>(6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array</a:t>
            </a:r>
            <a:r>
              <a:rPr lang="en-US" dirty="0"/>
              <a:t>('</a:t>
            </a:r>
            <a:r>
              <a:rPr lang="en-US" dirty="0" err="1"/>
              <a:t>i</a:t>
            </a:r>
            <a:r>
              <a:rPr lang="en-US" dirty="0"/>
              <a:t>', [1, 2, 3, 4, 5, 6</a:t>
            </a:r>
            <a:r>
              <a:rPr lang="en-US" dirty="0" smtClean="0"/>
              <a:t>])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So we see that the value ‘6’ was appended to the existing array values.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 any value</a:t>
            </a:r>
          </a:p>
        </p:txBody>
      </p:sp>
    </p:spTree>
    <p:extLst>
      <p:ext uri="{BB962C8B-B14F-4D97-AF65-F5344CB8AC3E}">
        <p14:creationId xmlns:p14="http://schemas.microsoft.com/office/powerpoint/2010/main" val="297812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python array can be extended with more than one value using extend() method.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/>
              <a:t>is </a:t>
            </a:r>
            <a:r>
              <a:rPr lang="en-US" dirty="0" smtClean="0"/>
              <a:t>an </a:t>
            </a:r>
            <a:r>
              <a:rPr lang="en-US" dirty="0"/>
              <a:t>example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my_extnd_array</a:t>
            </a:r>
            <a:r>
              <a:rPr lang="en-US" dirty="0" smtClean="0"/>
              <a:t> </a:t>
            </a:r>
            <a:r>
              <a:rPr lang="en-US" dirty="0"/>
              <a:t>= array('</a:t>
            </a:r>
            <a:r>
              <a:rPr lang="en-US" dirty="0" err="1"/>
              <a:t>i</a:t>
            </a:r>
            <a:r>
              <a:rPr lang="en-US" dirty="0"/>
              <a:t>', [7,8,9,10])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my_array.extend</a:t>
            </a:r>
            <a:r>
              <a:rPr lang="en-US" dirty="0" smtClean="0"/>
              <a:t>(</a:t>
            </a:r>
            <a:r>
              <a:rPr lang="en-US" dirty="0" err="1" smtClean="0"/>
              <a:t>my_extnd_array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array</a:t>
            </a:r>
            <a:r>
              <a:rPr lang="en-US" dirty="0"/>
              <a:t>('</a:t>
            </a:r>
            <a:r>
              <a:rPr lang="en-US" dirty="0" err="1"/>
              <a:t>i</a:t>
            </a:r>
            <a:r>
              <a:rPr lang="en-US" dirty="0"/>
              <a:t>', [0, 1, 2, 3, 4, 5, 6, 7, 8, 9, 10</a:t>
            </a:r>
            <a:r>
              <a:rPr lang="en-US" dirty="0" smtClean="0"/>
              <a:t>])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So we see that the array </a:t>
            </a:r>
            <a:r>
              <a:rPr lang="en-US" dirty="0" err="1"/>
              <a:t>my_array</a:t>
            </a:r>
            <a:r>
              <a:rPr lang="en-US" dirty="0"/>
              <a:t> was extended with values from </a:t>
            </a:r>
            <a:r>
              <a:rPr lang="en-US" dirty="0" err="1"/>
              <a:t>my_extnd_array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4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any array element using remove()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/>
              <a:t>is an example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my_array.remove</a:t>
            </a:r>
            <a:r>
              <a:rPr lang="en-US" dirty="0" smtClean="0"/>
              <a:t>(9)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array('</a:t>
            </a:r>
            <a:r>
              <a:rPr lang="en-US" dirty="0" err="1"/>
              <a:t>i</a:t>
            </a:r>
            <a:r>
              <a:rPr lang="en-US" dirty="0"/>
              <a:t>', [0, 1, 2, 3, 4, 5, 6, 7, 8, </a:t>
            </a:r>
            <a:r>
              <a:rPr lang="en-US" dirty="0" smtClean="0"/>
              <a:t>10])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0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remove </a:t>
            </a:r>
            <a:r>
              <a:rPr lang="en-US" dirty="0"/>
              <a:t>last array element using pop() </a:t>
            </a:r>
            <a:r>
              <a:rPr lang="en-US" dirty="0" smtClean="0"/>
              <a:t>method</a:t>
            </a:r>
          </a:p>
          <a:p>
            <a:r>
              <a:rPr lang="en-US" dirty="0"/>
              <a:t>Here is an example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my_array.pop</a:t>
            </a:r>
            <a:r>
              <a:rPr lang="en-US" dirty="0" smtClean="0"/>
              <a:t>()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array</a:t>
            </a:r>
            <a:r>
              <a:rPr lang="en-US" dirty="0"/>
              <a:t>('</a:t>
            </a:r>
            <a:r>
              <a:rPr lang="en-US" dirty="0" err="1"/>
              <a:t>i</a:t>
            </a:r>
            <a:r>
              <a:rPr lang="en-US" dirty="0"/>
              <a:t>', [0, 1, 2, 3, 4, 5, 6, 7, </a:t>
            </a:r>
            <a:r>
              <a:rPr lang="en-US" dirty="0" smtClean="0"/>
              <a:t>8])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last array element</a:t>
            </a:r>
          </a:p>
        </p:txBody>
      </p:sp>
    </p:spTree>
    <p:extLst>
      <p:ext uri="{BB962C8B-B14F-4D97-AF65-F5344CB8AC3E}">
        <p14:creationId xmlns:p14="http://schemas.microsoft.com/office/powerpoint/2010/main" val="168925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Fetch any element through its index using index()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r>
              <a:rPr lang="en-US" dirty="0"/>
              <a:t>Here is an example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	print(</a:t>
            </a:r>
            <a:r>
              <a:rPr lang="en-US" dirty="0" err="1"/>
              <a:t>my_array.index</a:t>
            </a:r>
            <a:r>
              <a:rPr lang="en-US" dirty="0"/>
              <a:t>(5</a:t>
            </a:r>
            <a:r>
              <a:rPr lang="en-US" dirty="0" smtClean="0"/>
              <a:t>))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any element</a:t>
            </a:r>
          </a:p>
        </p:txBody>
      </p:sp>
    </p:spTree>
    <p:extLst>
      <p:ext uri="{BB962C8B-B14F-4D97-AF65-F5344CB8AC3E}">
        <p14:creationId xmlns:p14="http://schemas.microsoft.com/office/powerpoint/2010/main" val="18135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a python array using reverse()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r>
              <a:rPr lang="en-US" dirty="0"/>
              <a:t>Here is an example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my_array.reverse</a:t>
            </a:r>
            <a:r>
              <a:rPr lang="en-US" dirty="0"/>
              <a:t>()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</a:t>
            </a:r>
            <a:r>
              <a:rPr lang="en-US" dirty="0" smtClean="0"/>
              <a:t>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array</a:t>
            </a:r>
            <a:r>
              <a:rPr lang="en-US" dirty="0"/>
              <a:t>('</a:t>
            </a:r>
            <a:r>
              <a:rPr lang="en-US" dirty="0" err="1"/>
              <a:t>i</a:t>
            </a:r>
            <a:r>
              <a:rPr lang="en-US" dirty="0"/>
              <a:t>', </a:t>
            </a:r>
            <a:r>
              <a:rPr lang="en-US" dirty="0" smtClean="0"/>
              <a:t>[8</a:t>
            </a:r>
            <a:r>
              <a:rPr lang="en-US" dirty="0"/>
              <a:t>, 7, 6, 5, 4, 3, 2, 1, 0])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45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number of occurrences of an element using count()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r>
              <a:rPr lang="en-US" dirty="0"/>
              <a:t>Here is an example 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my_array.count</a:t>
            </a:r>
            <a:r>
              <a:rPr lang="en-US" dirty="0" smtClean="0"/>
              <a:t>(1))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for </a:t>
            </a:r>
            <a:r>
              <a:rPr lang="en-US" dirty="0" smtClean="0"/>
              <a:t>occurrences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3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length or number of items in an array the </a:t>
            </a:r>
            <a:r>
              <a:rPr lang="en-US" dirty="0" err="1" smtClean="0"/>
              <a:t>len</a:t>
            </a:r>
            <a:r>
              <a:rPr lang="en-US" dirty="0" smtClean="0"/>
              <a:t>() method is used</a:t>
            </a:r>
          </a:p>
          <a:p>
            <a:endParaRPr lang="en-US" dirty="0"/>
          </a:p>
          <a:p>
            <a:r>
              <a:rPr lang="en-US" dirty="0" smtClean="0"/>
              <a:t>Here is an example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my_array</a:t>
            </a:r>
            <a:r>
              <a:rPr lang="en-US" dirty="0" smtClean="0"/>
              <a:t>))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8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array is a special variable, which can hold more than one value at a </a:t>
            </a:r>
            <a:r>
              <a:rPr lang="en-US" dirty="0" smtClean="0"/>
              <a:t>time of the same data type.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have a list of items (a list of car names, for example), storing the cars in single variables could look like this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car1 </a:t>
            </a:r>
            <a:r>
              <a:rPr lang="en-US" dirty="0"/>
              <a:t>= "Ford"</a:t>
            </a:r>
          </a:p>
          <a:p>
            <a:pPr marL="109728" indent="0">
              <a:buNone/>
            </a:pPr>
            <a:r>
              <a:rPr lang="en-US" dirty="0" smtClean="0"/>
              <a:t>	car2 </a:t>
            </a:r>
            <a:r>
              <a:rPr lang="en-US" dirty="0"/>
              <a:t>= "Volvo"</a:t>
            </a:r>
          </a:p>
          <a:p>
            <a:pPr marL="109728" indent="0">
              <a:buNone/>
            </a:pPr>
            <a:r>
              <a:rPr lang="en-US" dirty="0" smtClean="0"/>
              <a:t>	car3 </a:t>
            </a:r>
            <a:r>
              <a:rPr lang="en-US" dirty="0"/>
              <a:t>= "BMW"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4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what if you want to loop through the cars and find a specific one? And what if you had not 3 cars, but 300?</a:t>
            </a:r>
          </a:p>
          <a:p>
            <a:endParaRPr lang="en-US" dirty="0"/>
          </a:p>
          <a:p>
            <a:r>
              <a:rPr lang="en-US" dirty="0"/>
              <a:t>The solution is an array!</a:t>
            </a:r>
          </a:p>
          <a:p>
            <a:endParaRPr lang="en-US" dirty="0"/>
          </a:p>
          <a:p>
            <a:r>
              <a:rPr lang="en-US" dirty="0"/>
              <a:t>An array can hold many values under a single name, and you can access the values by referring to an index number.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4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arrays in python language, you need to import the standard ‘array’ module.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because array is not a fundamental data type like strings, integer etc.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how you can import ‘array’ module in </a:t>
            </a:r>
            <a:r>
              <a:rPr lang="en-US" dirty="0" smtClean="0"/>
              <a:t>python: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from array import *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8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you have imported the ‘array’ module, you can declare an array.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/>
              <a:t>is how you do it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arrayIdentifierName</a:t>
            </a:r>
            <a:r>
              <a:rPr lang="en-US" dirty="0"/>
              <a:t> = array(</a:t>
            </a:r>
            <a:r>
              <a:rPr lang="en-US" dirty="0" err="1"/>
              <a:t>typecode</a:t>
            </a:r>
            <a:r>
              <a:rPr lang="en-US" dirty="0"/>
              <a:t>, [Initializers</a:t>
            </a:r>
            <a:r>
              <a:rPr lang="en-US" dirty="0" smtClean="0"/>
              <a:t>])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smtClean="0"/>
              <a:t>declaration, </a:t>
            </a:r>
            <a:r>
              <a:rPr lang="en-US" dirty="0"/>
              <a:t>‘</a:t>
            </a:r>
            <a:r>
              <a:rPr lang="en-US" dirty="0" err="1"/>
              <a:t>arrayIdentifierName</a:t>
            </a:r>
            <a:r>
              <a:rPr lang="en-US" dirty="0"/>
              <a:t>’ is the name of array, ‘</a:t>
            </a:r>
            <a:r>
              <a:rPr lang="en-US" dirty="0" err="1"/>
              <a:t>typecode</a:t>
            </a:r>
            <a:r>
              <a:rPr lang="en-US" dirty="0"/>
              <a:t>’ lets python know the type of array and ‘Initializers’ are the values with which array is initialized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Here is a real world example of python array declaration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my_array</a:t>
            </a:r>
            <a:r>
              <a:rPr lang="en-US" dirty="0" smtClean="0"/>
              <a:t> </a:t>
            </a:r>
            <a:r>
              <a:rPr lang="en-US" dirty="0"/>
              <a:t>= array('</a:t>
            </a:r>
            <a:r>
              <a:rPr lang="en-US" dirty="0" err="1"/>
              <a:t>i</a:t>
            </a:r>
            <a:r>
              <a:rPr lang="en-US" dirty="0"/>
              <a:t>',[1,2,3,4])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Typecodes</a:t>
            </a:r>
            <a:r>
              <a:rPr lang="en-US" dirty="0"/>
              <a:t> are the codes that are used to define the type of array values or the type of array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‘b’ -&gt; Represents signed integer of size 1 byte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‘B’ -&gt; Represents unsigned integer of size 1 byte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‘c’ -&gt; Represents character of size 1 byte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‘u’ -&gt; Represents </a:t>
            </a:r>
            <a:r>
              <a:rPr lang="en-US" dirty="0" err="1">
                <a:solidFill>
                  <a:srgbClr val="111111"/>
                </a:solidFill>
                <a:latin typeface="Georgia" panose="02040502050405020303" pitchFamily="18" charset="0"/>
              </a:rPr>
              <a:t>unicode</a:t>
            </a: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 character of size 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‘h’ -&gt; Represents signed integer of size 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‘H’ -&gt; Represents unsigned integer of size 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</a:t>
            </a:r>
            <a:r>
              <a:rPr lang="en-US" dirty="0" err="1">
                <a:solidFill>
                  <a:srgbClr val="111111"/>
                </a:solidFill>
                <a:latin typeface="Georgia" panose="02040502050405020303" pitchFamily="18" charset="0"/>
              </a:rPr>
              <a:t>i</a:t>
            </a: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’ -&gt; Represents signed integer of size 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‘I’ -&gt; Represents unsigned integer of size 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‘w’ -&gt; Represents </a:t>
            </a:r>
            <a:r>
              <a:rPr lang="en-US" dirty="0" err="1">
                <a:solidFill>
                  <a:srgbClr val="111111"/>
                </a:solidFill>
                <a:latin typeface="Georgia" panose="02040502050405020303" pitchFamily="18" charset="0"/>
              </a:rPr>
              <a:t>unicode</a:t>
            </a: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 character of size 4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‘l’ -&gt; Represents signed integer of size 4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‘L’ -&gt; Represents unsigned integer of size 4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‘f’ -&gt; Represents floating point of size 4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Georgia" panose="02040502050405020303" pitchFamily="18" charset="0"/>
              </a:rPr>
              <a:t>‘d’ -&gt; Represents floating point of size 8 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bytes</a:t>
            </a:r>
            <a:endParaRPr lang="en-US" dirty="0">
              <a:solidFill>
                <a:srgbClr val="11111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2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from array import </a:t>
            </a:r>
            <a:r>
              <a:rPr lang="en-US" dirty="0" smtClean="0"/>
              <a:t>*</a:t>
            </a:r>
          </a:p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my_array</a:t>
            </a:r>
            <a:r>
              <a:rPr lang="en-US" dirty="0" smtClean="0"/>
              <a:t> </a:t>
            </a:r>
            <a:r>
              <a:rPr lang="en-US" dirty="0"/>
              <a:t>= array('</a:t>
            </a:r>
            <a:r>
              <a:rPr lang="en-US" dirty="0" err="1"/>
              <a:t>i</a:t>
            </a:r>
            <a:r>
              <a:rPr lang="en-US" dirty="0"/>
              <a:t>', [1,2,3,4,5])</a:t>
            </a:r>
          </a:p>
          <a:p>
            <a:pPr marL="109728" indent="0">
              <a:buNone/>
            </a:pPr>
            <a:r>
              <a:rPr lang="en-US" dirty="0" smtClean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my_array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i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example</a:t>
            </a:r>
          </a:p>
        </p:txBody>
      </p:sp>
    </p:spTree>
    <p:extLst>
      <p:ext uri="{BB962C8B-B14F-4D97-AF65-F5344CB8AC3E}">
        <p14:creationId xmlns:p14="http://schemas.microsoft.com/office/powerpoint/2010/main" val="412826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Individual elements can be accessed through indexes. </a:t>
            </a:r>
            <a:endParaRPr lang="en-US" dirty="0" smtClean="0"/>
          </a:p>
          <a:p>
            <a:r>
              <a:rPr lang="en-US" dirty="0"/>
              <a:t>Remember that indexes start from zero.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an example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print(</a:t>
            </a:r>
            <a:r>
              <a:rPr lang="en-US" dirty="0" err="1" smtClean="0"/>
              <a:t>my_array</a:t>
            </a:r>
            <a:r>
              <a:rPr lang="en-US" dirty="0" smtClean="0"/>
              <a:t>[1])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2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/>
              <a:t>print(</a:t>
            </a:r>
            <a:r>
              <a:rPr lang="en-US" dirty="0" err="1" smtClean="0"/>
              <a:t>my_array</a:t>
            </a:r>
            <a:r>
              <a:rPr lang="en-US" dirty="0" smtClean="0"/>
              <a:t>[2])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3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/>
              <a:t>print(</a:t>
            </a:r>
            <a:r>
              <a:rPr lang="en-US" dirty="0" err="1" smtClean="0"/>
              <a:t>my_array</a:t>
            </a:r>
            <a:r>
              <a:rPr lang="en-US" dirty="0" smtClean="0"/>
              <a:t>[0])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individual </a:t>
            </a:r>
            <a:r>
              <a:rPr lang="en-US" dirty="0" smtClean="0"/>
              <a:t>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78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986</TotalTime>
  <Words>935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Georgia</vt:lpstr>
      <vt:lpstr>Lucida Sans Unicode</vt:lpstr>
      <vt:lpstr>Verdana</vt:lpstr>
      <vt:lpstr>Wingdings 2</vt:lpstr>
      <vt:lpstr>Wingdings 3</vt:lpstr>
      <vt:lpstr>Concourse</vt:lpstr>
      <vt:lpstr>Programming Fundamentals</vt:lpstr>
      <vt:lpstr>Arrays</vt:lpstr>
      <vt:lpstr>PowerPoint Presentation</vt:lpstr>
      <vt:lpstr>PowerPoint Presentation</vt:lpstr>
      <vt:lpstr>PowerPoint Presentation</vt:lpstr>
      <vt:lpstr>PowerPoint Presentation</vt:lpstr>
      <vt:lpstr>Typecodes</vt:lpstr>
      <vt:lpstr>Basic example</vt:lpstr>
      <vt:lpstr>Access individual elements</vt:lpstr>
      <vt:lpstr>Insert value</vt:lpstr>
      <vt:lpstr>Append any value</vt:lpstr>
      <vt:lpstr>Extend Array</vt:lpstr>
      <vt:lpstr>Remove Element</vt:lpstr>
      <vt:lpstr>Remove last array element</vt:lpstr>
      <vt:lpstr>Fetch any element</vt:lpstr>
      <vt:lpstr>Reverse array</vt:lpstr>
      <vt:lpstr>Check for occurrences</vt:lpstr>
      <vt:lpstr>Length of Array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68</cp:revision>
  <dcterms:created xsi:type="dcterms:W3CDTF">2006-08-16T00:00:00Z</dcterms:created>
  <dcterms:modified xsi:type="dcterms:W3CDTF">2020-04-30T11:53:38Z</dcterms:modified>
</cp:coreProperties>
</file>