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0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6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3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9B59B-7E09-454E-ABFC-D3AB001E3859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A773-AC3F-4C37-BC8C-70B2300C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4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Lecturer:</a:t>
            </a:r>
          </a:p>
          <a:p>
            <a:r>
              <a:rPr lang="en-US" dirty="0" smtClean="0"/>
              <a:t>Mr. Ahmad Hassan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7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Topic: </a:t>
            </a:r>
            <a:r>
              <a:rPr lang="en-US" b="1" dirty="0" smtClean="0"/>
              <a:t>Understanding Vision, Mission </a:t>
            </a:r>
            <a:r>
              <a:rPr lang="en-US" b="1" smtClean="0"/>
              <a:t>and Strategy</a:t>
            </a:r>
            <a:endParaRPr lang="en-US" b="1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Reference Book:</a:t>
            </a:r>
          </a:p>
          <a:p>
            <a:pPr marL="0" indent="0" algn="ctr">
              <a:buNone/>
            </a:pPr>
            <a:r>
              <a:rPr lang="en-US" b="1" u="sng" dirty="0" smtClean="0"/>
              <a:t>Leadership in Project Management Leading People and Projects to Success by </a:t>
            </a:r>
            <a:r>
              <a:rPr lang="en-US" b="1" u="sng" dirty="0" err="1" smtClean="0"/>
              <a:t>Mohit</a:t>
            </a:r>
            <a:r>
              <a:rPr lang="en-US" b="1" u="sng" dirty="0" smtClean="0"/>
              <a:t> Arora, Haig </a:t>
            </a:r>
            <a:r>
              <a:rPr lang="en-US" b="1" u="sng" dirty="0" err="1" smtClean="0"/>
              <a:t>Baronikian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4831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Project Leadership</vt:lpstr>
      <vt:lpstr>Week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Leadership</dc:title>
  <dc:creator>ahmadkhakhan@outlook.com</dc:creator>
  <cp:lastModifiedBy>ahmadkhakhan@outlook.com</cp:lastModifiedBy>
  <cp:revision>2</cp:revision>
  <dcterms:created xsi:type="dcterms:W3CDTF">2020-11-11T06:35:28Z</dcterms:created>
  <dcterms:modified xsi:type="dcterms:W3CDTF">2020-11-11T06:37:19Z</dcterms:modified>
</cp:coreProperties>
</file>