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gpw7DOgvJ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fwOBagj8zg" TargetMode="External"/><Relationship Id="rId2" Type="http://schemas.openxmlformats.org/officeDocument/2006/relationships/hyperlink" Target="https://www.youtube.com/watch?v=RSqJU1igy_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BC3HejyqW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653144"/>
            <a:ext cx="8915399" cy="4124238"/>
          </a:xfrm>
        </p:spPr>
        <p:txBody>
          <a:bodyPr>
            <a:normAutofit/>
          </a:bodyPr>
          <a:lstStyle/>
          <a:p>
            <a:r>
              <a:rPr lang="en-US" dirty="0" smtClean="0"/>
              <a:t>1. Free </a:t>
            </a:r>
            <a:r>
              <a:rPr lang="en-US" dirty="0"/>
              <a:t>Wheeling </a:t>
            </a:r>
            <a:r>
              <a:rPr lang="en-US" dirty="0" smtClean="0"/>
              <a:t>Diodes</a:t>
            </a:r>
            <a:br>
              <a:rPr lang="en-US" dirty="0" smtClean="0"/>
            </a:br>
            <a:r>
              <a:rPr lang="en-US" dirty="0" smtClean="0"/>
              <a:t>2. Diodes </a:t>
            </a:r>
            <a:r>
              <a:rPr lang="en-US" dirty="0"/>
              <a:t>with </a:t>
            </a:r>
            <a:r>
              <a:rPr lang="en-US" dirty="0" smtClean="0"/>
              <a:t>RL Circuit</a:t>
            </a:r>
            <a:br>
              <a:rPr lang="en-US" dirty="0" smtClean="0"/>
            </a:br>
            <a:r>
              <a:rPr lang="en-US" dirty="0" smtClean="0"/>
              <a:t>3. Diodes with RC </a:t>
            </a:r>
            <a:r>
              <a:rPr lang="en-US" dirty="0"/>
              <a:t>circuits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Week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6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746205"/>
            <a:ext cx="6713145" cy="14280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533" y="225692"/>
            <a:ext cx="10426610" cy="1354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2924" y="3447914"/>
            <a:ext cx="6620261" cy="1293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923" y="4985114"/>
            <a:ext cx="6405351" cy="119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8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381" y="2801982"/>
            <a:ext cx="4134259" cy="3230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164" y="457199"/>
            <a:ext cx="7643319" cy="211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Link Diodes with </a:t>
            </a:r>
            <a:r>
              <a:rPr lang="en-US" dirty="0" smtClean="0"/>
              <a:t>RC </a:t>
            </a:r>
            <a:r>
              <a:rPr lang="en-US" dirty="0"/>
              <a:t>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www.youtube.com/watch?v=Ygpw7DOgvJs</a:t>
            </a:r>
            <a:r>
              <a:rPr lang="en-US" dirty="0" smtClean="0"/>
              <a:t>  (Watch from 4min onwards)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https://www.youtube.com/watch?v=2GW1nsIsx8E</a:t>
            </a:r>
          </a:p>
        </p:txBody>
      </p:sp>
    </p:spTree>
    <p:extLst>
      <p:ext uri="{BB962C8B-B14F-4D97-AF65-F5344CB8AC3E}">
        <p14:creationId xmlns:p14="http://schemas.microsoft.com/office/powerpoint/2010/main" val="3391009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Diodes </a:t>
            </a:r>
            <a:r>
              <a:rPr lang="en-US" dirty="0"/>
              <a:t>with RL Circuit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6314" y="1905000"/>
            <a:ext cx="7175356" cy="446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193" y="2488610"/>
            <a:ext cx="4113716" cy="352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8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9991" y="3866509"/>
            <a:ext cx="8985258" cy="26649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35" y="339581"/>
            <a:ext cx="11107382" cy="1509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9991" y="2157026"/>
            <a:ext cx="8666670" cy="145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9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396" y="5806303"/>
            <a:ext cx="8915400" cy="531223"/>
          </a:xfrm>
        </p:spPr>
        <p:txBody>
          <a:bodyPr/>
          <a:lstStyle/>
          <a:p>
            <a:r>
              <a:rPr lang="en-US" dirty="0" smtClean="0"/>
              <a:t>Do Example 2.2 from book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990" y="2336210"/>
            <a:ext cx="3343275" cy="2943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094" y="358499"/>
            <a:ext cx="9588168" cy="180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2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Links Free wheeling 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https://www.youtube.com/watch?v=arzxDfx9fWU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optional</a:t>
            </a:r>
            <a:endParaRPr lang="en-US" dirty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www.youtube.com/watch?v=RSqJU1igy_U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www.youtube.com/watch?v=RfwOBagj8zg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3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</a:t>
            </a:r>
            <a:r>
              <a:rPr lang="en-US" b="1" dirty="0" smtClean="0"/>
              <a:t>wheeling </a:t>
            </a:r>
            <a:r>
              <a:rPr lang="en-US" b="1" dirty="0" smtClean="0"/>
              <a:t>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freewheeling diode is basically a diode connected across the inductive load terminals to prevent the development of high voltage across the switch.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inductive circuit is switched off, this diode gives a short circuit path for the flow of inductor decay current and hence dissipation of stored energy in the inductor.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diode is also called Flywheel or </a:t>
            </a:r>
            <a:r>
              <a:rPr lang="en-US" dirty="0" err="1"/>
              <a:t>Flyback</a:t>
            </a:r>
            <a:r>
              <a:rPr lang="en-US" dirty="0"/>
              <a:t> diode.</a:t>
            </a:r>
          </a:p>
        </p:txBody>
      </p:sp>
    </p:spTree>
    <p:extLst>
      <p:ext uri="{BB962C8B-B14F-4D97-AF65-F5344CB8AC3E}">
        <p14:creationId xmlns:p14="http://schemas.microsoft.com/office/powerpoint/2010/main" val="181850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 of Freewheeling Diode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purpose of freewheeling or </a:t>
            </a:r>
            <a:r>
              <a:rPr lang="en-US" dirty="0" err="1"/>
              <a:t>flyback</a:t>
            </a:r>
            <a:r>
              <a:rPr lang="en-US" dirty="0"/>
              <a:t> diode is to free wheel the stored energy in inductor by providing a short circuit path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This </a:t>
            </a:r>
            <a:r>
              <a:rPr lang="en-US" dirty="0"/>
              <a:t>is necessary else a sudden decay in circuit current will give rise to high voltage across the switch contacts and diode</a:t>
            </a:r>
          </a:p>
        </p:txBody>
      </p:sp>
    </p:spTree>
    <p:extLst>
      <p:ext uri="{BB962C8B-B14F-4D97-AF65-F5344CB8AC3E}">
        <p14:creationId xmlns:p14="http://schemas.microsoft.com/office/powerpoint/2010/main" val="167926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Dm</a:t>
            </a:r>
            <a:r>
              <a:rPr lang="en-US" dirty="0" smtClean="0"/>
              <a:t> is the free wheeling diode in the circuit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722" y="2990034"/>
            <a:ext cx="8209290" cy="31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1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2195" y="1436914"/>
            <a:ext cx="9859692" cy="5094515"/>
          </a:xfrm>
        </p:spPr>
        <p:txBody>
          <a:bodyPr/>
          <a:lstStyle/>
          <a:p>
            <a:r>
              <a:rPr lang="en-US" dirty="0"/>
              <a:t>The inductor has property to store energy </a:t>
            </a:r>
          </a:p>
          <a:p>
            <a:r>
              <a:rPr lang="en-US" dirty="0"/>
              <a:t>In ac current, during positive high cycle the inductor stores energy </a:t>
            </a:r>
            <a:r>
              <a:rPr lang="en-US" dirty="0" smtClean="0"/>
              <a:t>.</a:t>
            </a:r>
          </a:p>
          <a:p>
            <a:r>
              <a:rPr lang="en-US" dirty="0"/>
              <a:t>At negative half cycle the inductor </a:t>
            </a:r>
            <a:r>
              <a:rPr lang="en-US" dirty="0" smtClean="0"/>
              <a:t>de-energies.</a:t>
            </a:r>
          </a:p>
          <a:p>
            <a:r>
              <a:rPr lang="en-US" dirty="0"/>
              <a:t>This may cause reverse damage to circuit </a:t>
            </a:r>
          </a:p>
          <a:p>
            <a:r>
              <a:rPr lang="en-US" dirty="0"/>
              <a:t>To avoid energy dissipation freewheeling diode is used.</a:t>
            </a:r>
          </a:p>
          <a:p>
            <a:r>
              <a:rPr lang="en-US" dirty="0"/>
              <a:t>In negative half cycle ,the freewheeling diode becomes forward biased so that the current will flow through diode </a:t>
            </a:r>
          </a:p>
          <a:p>
            <a:r>
              <a:rPr lang="en-US" dirty="0"/>
              <a:t>Therefore it </a:t>
            </a:r>
            <a:r>
              <a:rPr lang="en-US" dirty="0" smtClean="0"/>
              <a:t>de-energies inductor.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5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0770" y="1264554"/>
            <a:ext cx="5288099" cy="433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1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Link </a:t>
            </a:r>
            <a:r>
              <a:rPr lang="en-US" dirty="0"/>
              <a:t>Diodes with </a:t>
            </a:r>
            <a:r>
              <a:rPr lang="en-US" dirty="0" smtClean="0"/>
              <a:t>RL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www.youtube.com/watch?v=RBC3HejyqWw</a:t>
            </a:r>
            <a:r>
              <a:rPr lang="en-US" dirty="0" smtClean="0"/>
              <a:t> (Watch till 5 min mark)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https://www.youtube.com/watch?v=_v5F0iZGohE</a:t>
            </a:r>
          </a:p>
        </p:txBody>
      </p:sp>
    </p:spTree>
    <p:extLst>
      <p:ext uri="{BB962C8B-B14F-4D97-AF65-F5344CB8AC3E}">
        <p14:creationId xmlns:p14="http://schemas.microsoft.com/office/powerpoint/2010/main" val="373309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 in RL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7384" y="1477508"/>
            <a:ext cx="7283197" cy="427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505" y="2181225"/>
            <a:ext cx="4150500" cy="322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799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271</Words>
  <Application>Microsoft Office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1. Free Wheeling Diodes 2. Diodes with RL Circuit 3. Diodes with RC circuits </vt:lpstr>
      <vt:lpstr>Video Links Free wheeling Diode</vt:lpstr>
      <vt:lpstr>Free wheeling Diode</vt:lpstr>
      <vt:lpstr>Purpose of Freewheeling Diode </vt:lpstr>
      <vt:lpstr>PowerPoint Presentation</vt:lpstr>
      <vt:lpstr>PowerPoint Presentation</vt:lpstr>
      <vt:lpstr>PowerPoint Presentation</vt:lpstr>
      <vt:lpstr>Video Link Diodes with RL Circuit</vt:lpstr>
      <vt:lpstr>Diode in RL Circuit</vt:lpstr>
      <vt:lpstr>PowerPoint Presentation</vt:lpstr>
      <vt:lpstr>PowerPoint Presentation</vt:lpstr>
      <vt:lpstr>Video Link Diodes with RC Circuit</vt:lpstr>
      <vt:lpstr>Diodes with RL Circuit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Wheeling Diodes</dc:title>
  <dc:creator>Shay</dc:creator>
  <cp:lastModifiedBy>Shay</cp:lastModifiedBy>
  <cp:revision>12</cp:revision>
  <dcterms:created xsi:type="dcterms:W3CDTF">2020-03-27T13:48:49Z</dcterms:created>
  <dcterms:modified xsi:type="dcterms:W3CDTF">2020-04-10T08:56:16Z</dcterms:modified>
</cp:coreProperties>
</file>