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4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631-722E-4154-9DCA-1E7E9F4BCD8E}" type="datetimeFigureOut">
              <a:rPr lang="en-US" smtClean="0"/>
              <a:t>19-Oct-15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32E-CB93-4F19-A9B1-BB9D0472D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631-722E-4154-9DCA-1E7E9F4BCD8E}" type="datetimeFigureOut">
              <a:rPr lang="en-US" smtClean="0"/>
              <a:t>19-Oct-15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32E-CB93-4F19-A9B1-BB9D0472D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3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631-722E-4154-9DCA-1E7E9F4BCD8E}" type="datetimeFigureOut">
              <a:rPr lang="en-US" smtClean="0"/>
              <a:t>19-Oct-15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32E-CB93-4F19-A9B1-BB9D0472D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631-722E-4154-9DCA-1E7E9F4BCD8E}" type="datetimeFigureOut">
              <a:rPr lang="en-US" smtClean="0"/>
              <a:t>19-Oct-15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32E-CB93-4F19-A9B1-BB9D0472D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5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631-722E-4154-9DCA-1E7E9F4BCD8E}" type="datetimeFigureOut">
              <a:rPr lang="en-US" smtClean="0"/>
              <a:t>19-Oct-15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32E-CB93-4F19-A9B1-BB9D0472D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5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631-722E-4154-9DCA-1E7E9F4BCD8E}" type="datetimeFigureOut">
              <a:rPr lang="en-US" smtClean="0"/>
              <a:t>19-Oct-15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32E-CB93-4F19-A9B1-BB9D0472D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2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631-722E-4154-9DCA-1E7E9F4BCD8E}" type="datetimeFigureOut">
              <a:rPr lang="en-US" smtClean="0"/>
              <a:t>19-Oct-15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32E-CB93-4F19-A9B1-BB9D0472D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8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631-722E-4154-9DCA-1E7E9F4BCD8E}" type="datetimeFigureOut">
              <a:rPr lang="en-US" smtClean="0"/>
              <a:t>19-Oct-15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32E-CB93-4F19-A9B1-BB9D0472D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631-722E-4154-9DCA-1E7E9F4BCD8E}" type="datetimeFigureOut">
              <a:rPr lang="en-US" smtClean="0"/>
              <a:t>19-Oct-15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32E-CB93-4F19-A9B1-BB9D0472D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2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631-722E-4154-9DCA-1E7E9F4BCD8E}" type="datetimeFigureOut">
              <a:rPr lang="en-US" smtClean="0"/>
              <a:t>19-Oct-15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32E-CB93-4F19-A9B1-BB9D0472D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2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631-722E-4154-9DCA-1E7E9F4BCD8E}" type="datetimeFigureOut">
              <a:rPr lang="en-US" smtClean="0"/>
              <a:t>19-Oct-15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32E-CB93-4F19-A9B1-BB9D0472D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4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83631-722E-4154-9DCA-1E7E9F4BCD8E}" type="datetimeFigureOut">
              <a:rPr lang="en-US" smtClean="0"/>
              <a:t>19-Oct-15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932E-CB93-4F19-A9B1-BB9D0472D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Structures &amp;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Engr. Muhammad Waqas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Two-Dimensional Array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element in 2-dimensional array is accessed by using the subscripts, i.e., row index and column index of the array. </a:t>
            </a:r>
          </a:p>
          <a:p>
            <a:r>
              <a:rPr lang="en-US" dirty="0" smtClean="0"/>
              <a:t>For example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 = a[2][3];</a:t>
            </a:r>
          </a:p>
          <a:p>
            <a:r>
              <a:rPr lang="en-US" dirty="0" smtClean="0"/>
              <a:t>The above statement will take 4th element from the 3rd row of the array.</a:t>
            </a:r>
          </a:p>
          <a:p>
            <a:r>
              <a:rPr lang="en-US" dirty="0" smtClean="0"/>
              <a:t>Let’s verify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9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 () {</a:t>
            </a:r>
          </a:p>
          <a:p>
            <a:r>
              <a:rPr lang="en-US" dirty="0" smtClean="0"/>
              <a:t>   // an array with 5 rows and 2 columns.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a[5][2] = { {0,0}, {1,2}, {2,4}, {3,6},{4,8}};</a:t>
            </a:r>
          </a:p>
          <a:p>
            <a:r>
              <a:rPr lang="en-US" dirty="0" smtClean="0"/>
              <a:t>   // output each array element's value                      </a:t>
            </a:r>
          </a:p>
          <a:p>
            <a:r>
              <a:rPr lang="en-US" dirty="0" smtClean="0"/>
              <a:t>   for (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 )</a:t>
            </a:r>
          </a:p>
          <a:p>
            <a:r>
              <a:rPr lang="en-US" dirty="0" smtClean="0"/>
              <a:t>      for ( </a:t>
            </a:r>
            <a:r>
              <a:rPr lang="en-US" dirty="0" err="1" smtClean="0"/>
              <a:t>int</a:t>
            </a:r>
            <a:r>
              <a:rPr lang="en-US" dirty="0" smtClean="0"/>
              <a:t> j = 0; j &lt; 2; j++ )     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cout</a:t>
            </a:r>
            <a:r>
              <a:rPr lang="en-US" dirty="0" smtClean="0"/>
              <a:t> &lt;&lt; "a[" &lt;&lt; </a:t>
            </a:r>
            <a:r>
              <a:rPr lang="en-US" dirty="0" err="1" smtClean="0"/>
              <a:t>i</a:t>
            </a:r>
            <a:r>
              <a:rPr lang="en-US" dirty="0" smtClean="0"/>
              <a:t> &lt;&lt; "][" &lt;&lt; j &lt;&lt; "]: ";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cout</a:t>
            </a:r>
            <a:r>
              <a:rPr lang="en-US" dirty="0" smtClean="0"/>
              <a:t> &lt;&lt; a[</a:t>
            </a:r>
            <a:r>
              <a:rPr lang="en-US" dirty="0" err="1" smtClean="0"/>
              <a:t>i</a:t>
            </a:r>
            <a:r>
              <a:rPr lang="en-US" dirty="0" smtClean="0"/>
              <a:t>][j]&lt;&lt;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return 0;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87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have arrays with any number of dimensions, although it is likely that most of the arrays you create will be of one or two dimensions.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811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as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Two-dimensional arrays can be passed as parameters to a function, and they are passed by reference. </a:t>
            </a:r>
          </a:p>
          <a:p>
            <a:r>
              <a:rPr lang="en-US" dirty="0" smtClean="0"/>
              <a:t>When declaring a two-dimensional array as a formal parameter, we can omit the size of the first dimension, but not the second; that is, we must specify the number of columns.</a:t>
            </a:r>
          </a:p>
          <a:p>
            <a:r>
              <a:rPr lang="en-US" dirty="0" smtClean="0"/>
              <a:t>void print(</a:t>
            </a:r>
            <a:r>
              <a:rPr lang="en-US" dirty="0" err="1" smtClean="0"/>
              <a:t>int</a:t>
            </a:r>
            <a:r>
              <a:rPr lang="en-US" dirty="0" smtClean="0"/>
              <a:t> A[][3],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M)</a:t>
            </a:r>
          </a:p>
          <a:p>
            <a:r>
              <a:rPr lang="en-US" dirty="0" smtClean="0"/>
              <a:t>In order to pass to this function an array declared as: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[4][3];</a:t>
            </a:r>
          </a:p>
          <a:p>
            <a:r>
              <a:rPr lang="en-US" dirty="0" smtClean="0"/>
              <a:t>we need to write a call like this:</a:t>
            </a:r>
          </a:p>
          <a:p>
            <a:r>
              <a:rPr lang="en-US" dirty="0" smtClean="0"/>
              <a:t>   print(</a:t>
            </a:r>
            <a:r>
              <a:rPr lang="en-US" dirty="0" err="1" smtClean="0"/>
              <a:t>arr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6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 </a:t>
            </a:r>
          </a:p>
          <a:p>
            <a:r>
              <a:rPr lang="en-US" dirty="0" smtClean="0"/>
              <a:t>void print(</a:t>
            </a:r>
            <a:r>
              <a:rPr lang="en-US" dirty="0" err="1" smtClean="0"/>
              <a:t>int</a:t>
            </a:r>
            <a:r>
              <a:rPr lang="en-US" dirty="0" smtClean="0"/>
              <a:t> A[][3],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M) {</a:t>
            </a:r>
          </a:p>
          <a:p>
            <a:r>
              <a:rPr lang="en-US" dirty="0" smtClean="0"/>
              <a:t>  for (R = 0; R &lt; N; R++)</a:t>
            </a:r>
          </a:p>
          <a:p>
            <a:r>
              <a:rPr lang="en-US" dirty="0" smtClean="0"/>
              <a:t>    for (C = 0; C &lt; M; C++)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A[R][C];</a:t>
            </a:r>
          </a:p>
          <a:p>
            <a:r>
              <a:rPr lang="en-US" dirty="0" smtClean="0"/>
              <a:t>}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 () 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[4][3] ={{12, 29, 11},</a:t>
            </a:r>
          </a:p>
          <a:p>
            <a:r>
              <a:rPr lang="en-US" dirty="0" smtClean="0"/>
              <a:t>                  {25, 25, 13},</a:t>
            </a:r>
          </a:p>
          <a:p>
            <a:r>
              <a:rPr lang="en-US" dirty="0" smtClean="0"/>
              <a:t>                  {24, 64, 67},</a:t>
            </a:r>
          </a:p>
          <a:p>
            <a:r>
              <a:rPr lang="en-US" dirty="0" smtClean="0"/>
              <a:t>                  {11, 18, 14}};</a:t>
            </a:r>
          </a:p>
          <a:p>
            <a:r>
              <a:rPr lang="en-US" dirty="0" smtClean="0"/>
              <a:t>  print(arr,4,3);</a:t>
            </a:r>
          </a:p>
          <a:p>
            <a:r>
              <a:rPr lang="en-US" dirty="0" smtClean="0"/>
              <a:t>  return 0;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2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allows multidimensional arrays. </a:t>
            </a:r>
          </a:p>
          <a:p>
            <a:r>
              <a:rPr lang="en-US" dirty="0" smtClean="0"/>
              <a:t>A multidimensional array is an array containing one or more arrays. </a:t>
            </a:r>
          </a:p>
          <a:p>
            <a:r>
              <a:rPr lang="en-US" dirty="0" smtClean="0"/>
              <a:t>C++ understands multidimensional arrays that are two, three, four, five, or more levels deep. However, arrays more than three levels deep are hard to manage for most people.</a:t>
            </a:r>
          </a:p>
          <a:p>
            <a:r>
              <a:rPr lang="en-US" dirty="0" smtClean="0"/>
              <a:t>Here is the general form of a multidimensional array declaration.</a:t>
            </a:r>
          </a:p>
          <a:p>
            <a:r>
              <a:rPr lang="en-US" dirty="0" smtClean="0"/>
              <a:t>type name[size1][size2]...[</a:t>
            </a:r>
            <a:r>
              <a:rPr lang="en-US" dirty="0" err="1" smtClean="0"/>
              <a:t>sizeN</a:t>
            </a:r>
            <a:r>
              <a:rPr lang="en-US" dirty="0" smtClean="0"/>
              <a:t>];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2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declaration creates a three dimensional 5 . 10 . 4 integer array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threedim</a:t>
            </a:r>
            <a:r>
              <a:rPr lang="en-US" dirty="0" smtClean="0"/>
              <a:t>[5][10][4];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4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simplest form of the multidimensional array is the two-dimensional array. </a:t>
            </a:r>
          </a:p>
          <a:p>
            <a:r>
              <a:rPr lang="en-US" dirty="0" smtClean="0"/>
              <a:t>A two-dimensional array is, in essence, a list of one-dimensional arrays. </a:t>
            </a:r>
          </a:p>
          <a:p>
            <a:r>
              <a:rPr lang="en-US" dirty="0" smtClean="0"/>
              <a:t>To declare a two-dimensional integer array of size </a:t>
            </a:r>
            <a:r>
              <a:rPr lang="en-US" dirty="0" err="1" smtClean="0"/>
              <a:t>x,y</a:t>
            </a:r>
            <a:r>
              <a:rPr lang="en-US" dirty="0" smtClean="0"/>
              <a:t>, you would write something as follows</a:t>
            </a:r>
          </a:p>
          <a:p>
            <a:r>
              <a:rPr lang="en-US" dirty="0" smtClean="0"/>
              <a:t>type </a:t>
            </a:r>
            <a:r>
              <a:rPr lang="en-US" dirty="0" err="1" smtClean="0"/>
              <a:t>arrayName</a:t>
            </a:r>
            <a:r>
              <a:rPr lang="en-US" dirty="0" smtClean="0"/>
              <a:t> [ x ][ y 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9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type can be any valid C++ data type and </a:t>
            </a:r>
            <a:r>
              <a:rPr lang="en-US" dirty="0" err="1" smtClean="0"/>
              <a:t>arrayName</a:t>
            </a:r>
            <a:r>
              <a:rPr lang="en-US" dirty="0" smtClean="0"/>
              <a:t> will be a valid C++ identifier.</a:t>
            </a:r>
          </a:p>
          <a:p>
            <a:r>
              <a:rPr lang="en-US" dirty="0" smtClean="0"/>
              <a:t>A two-dimensional array can be think as a table, which will have x number of rows and y number of columns.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1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2-dimensional array a, which contains three rows and four columns can be shown as below.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154" y="3329355"/>
            <a:ext cx="9246879" cy="270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Thus, every element in array a is identified by an element name of the form a[ </a:t>
            </a:r>
            <a:r>
              <a:rPr lang="en-US" dirty="0" err="1" smtClean="0"/>
              <a:t>i</a:t>
            </a:r>
            <a:r>
              <a:rPr lang="en-US" dirty="0" smtClean="0"/>
              <a:t> ][ j ], where a is the name of the array, and </a:t>
            </a:r>
            <a:r>
              <a:rPr lang="en-US" dirty="0" err="1" smtClean="0"/>
              <a:t>i</a:t>
            </a:r>
            <a:r>
              <a:rPr lang="en-US" dirty="0" smtClean="0"/>
              <a:t> and j are the subscripts that uniquely identify each element in 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Two-Dimensional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Multidimensioned</a:t>
            </a:r>
            <a:r>
              <a:rPr lang="en-US" dirty="0" smtClean="0"/>
              <a:t> arrays may be initialized by specifying bracketed values for each row. </a:t>
            </a:r>
          </a:p>
          <a:p>
            <a:r>
              <a:rPr lang="en-US" dirty="0" smtClean="0"/>
              <a:t>Following is an array with 3 rows and each row have 4 columns.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a[3][4] = {  </a:t>
            </a:r>
          </a:p>
          <a:p>
            <a:r>
              <a:rPr lang="en-US" dirty="0" smtClean="0"/>
              <a:t> {0, 1, 2, 3} ,   /*  initializers for row indexed by 0 */</a:t>
            </a:r>
          </a:p>
          <a:p>
            <a:r>
              <a:rPr lang="en-US" dirty="0" smtClean="0"/>
              <a:t> {4, 5, 6, 7} ,   /*  initializers for row indexed by 1 */</a:t>
            </a:r>
          </a:p>
          <a:p>
            <a:r>
              <a:rPr lang="en-US" dirty="0" smtClean="0"/>
              <a:t> {8, 9, 10, 11}   /*  initializers for row indexed by 2 */</a:t>
            </a:r>
          </a:p>
          <a:p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nested braces, which indicate the intended row, are optional. The following initialization is equivalent to previous example: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a[3][4] </a:t>
            </a:r>
            <a:r>
              <a:rPr lang="en-US" smtClean="0"/>
              <a:t>= { {0,1,2,3},{4,5,6,7},{8,9,10,11} 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5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793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Data Structures &amp; Algorithms</vt:lpstr>
      <vt:lpstr>Multidimensional Arrays</vt:lpstr>
      <vt:lpstr>PowerPoint Presentation</vt:lpstr>
      <vt:lpstr>Two-Dimensional Arrays</vt:lpstr>
      <vt:lpstr>PowerPoint Presentation</vt:lpstr>
      <vt:lpstr>PowerPoint Presentation</vt:lpstr>
      <vt:lpstr>PowerPoint Presentation</vt:lpstr>
      <vt:lpstr>Initializing Two-Dimensional Arrays</vt:lpstr>
      <vt:lpstr>PowerPoint Presentation</vt:lpstr>
      <vt:lpstr>Accessing Two-Dimensional Array Elements</vt:lpstr>
      <vt:lpstr>PowerPoint Presentation</vt:lpstr>
      <vt:lpstr>PowerPoint Presentation</vt:lpstr>
      <vt:lpstr>Arrays as Parameters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&amp; Algorithms</dc:title>
  <dc:creator>Waqas</dc:creator>
  <cp:lastModifiedBy>Waqas</cp:lastModifiedBy>
  <cp:revision>6</cp:revision>
  <dcterms:created xsi:type="dcterms:W3CDTF">2015-10-19T02:53:06Z</dcterms:created>
  <dcterms:modified xsi:type="dcterms:W3CDTF">2015-10-19T03:29:25Z</dcterms:modified>
</cp:coreProperties>
</file>