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18-Oct-19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18-Oct-19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18-Oct-19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18-Oct-19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18-Oct-19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18-Oct-19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18-Oct-19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18-Oct-19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18-Oct-19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18-Oct-19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18-Oct-19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Microcontroller System </a:t>
            </a:r>
            <a:r>
              <a:rPr lang="en-US" smtClean="0"/>
              <a:t>&amp; Interfacing</a:t>
            </a:r>
            <a:endParaRPr lang="en-US" dirty="0"/>
          </a:p>
        </p:txBody>
      </p:sp>
      <p:sp>
        <p:nvSpPr>
          <p:cNvPr id="3" name="Subtitle 2"/>
          <p:cNvSpPr>
            <a:spLocks noGrp="1"/>
          </p:cNvSpPr>
          <p:nvPr>
            <p:ph type="subTitle" idx="1"/>
          </p:nvPr>
        </p:nvSpPr>
        <p:spPr/>
        <p:txBody>
          <a:bodyPr/>
          <a:lstStyle/>
          <a:p>
            <a:r>
              <a:rPr lang="en-US" dirty="0" smtClean="0"/>
              <a:t>Muhammad </a:t>
            </a:r>
            <a:r>
              <a:rPr lang="en-US" dirty="0" err="1" smtClean="0"/>
              <a:t>Waqas</a:t>
            </a:r>
            <a:endParaRPr lang="en-US" dirty="0"/>
          </a:p>
        </p:txBody>
      </p:sp>
    </p:spTree>
    <p:extLst>
      <p:ext uri="{BB962C8B-B14F-4D97-AF65-F5344CB8AC3E}">
        <p14:creationId xmlns:p14="http://schemas.microsoft.com/office/powerpoint/2010/main" val="986933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Each port has 8 pins, and will be treated from the software point of view as an 8-bit variable called 'register', each bit being connected to a different </a:t>
            </a:r>
            <a:endParaRPr lang="en-US" dirty="0" smtClean="0"/>
          </a:p>
          <a:p>
            <a:r>
              <a:rPr lang="en-US" dirty="0"/>
              <a:t>You can also notice two different memory types: RAM and EEPROM. </a:t>
            </a:r>
            <a:endParaRPr lang="en-US" dirty="0" smtClean="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81730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RAM </a:t>
            </a:r>
            <a:r>
              <a:rPr lang="en-US" dirty="0"/>
              <a:t>is used to store variable during program </a:t>
            </a:r>
            <a:r>
              <a:rPr lang="en-US" dirty="0" smtClean="0"/>
              <a:t>execution</a:t>
            </a:r>
          </a:p>
          <a:p>
            <a:r>
              <a:rPr lang="en-US" dirty="0" smtClean="0"/>
              <a:t>EEPROM </a:t>
            </a:r>
            <a:r>
              <a:rPr lang="en-US" dirty="0"/>
              <a:t>memory is used to store the program itself, that's why it is often referred to as the 'program memory'. </a:t>
            </a:r>
            <a:endParaRPr lang="en-US" dirty="0" smtClean="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481538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The special features of the 89S52 microcontroller are grouped in the blue box at the bottom of </a:t>
            </a:r>
            <a:r>
              <a:rPr lang="en-US" dirty="0" smtClean="0"/>
              <a:t>the previous figure. </a:t>
            </a:r>
          </a:p>
          <a:p>
            <a:r>
              <a:rPr lang="en-US" dirty="0" smtClean="0"/>
              <a:t>It is </a:t>
            </a:r>
            <a:r>
              <a:rPr lang="en-US" dirty="0"/>
              <a:t>important to note that the 89S52 incorporates hardware circuits that can be used to prevent the processor from executing various repetitive tasks and save processing power for more complex calculations. </a:t>
            </a:r>
            <a:endParaRPr lang="en-US" dirty="0" smtClean="0"/>
          </a:p>
          <a:p>
            <a:r>
              <a:rPr lang="en-US" dirty="0" smtClean="0"/>
              <a:t>Those </a:t>
            </a:r>
            <a:r>
              <a:rPr lang="en-US" dirty="0"/>
              <a:t>simple tasks can be counting the number of external pulses on a pin, or generating precise timing sequences.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09216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It is clear that the CPU (Central Processing Unit) is the heart of the microcontrollers, It is the CPU that will Read the program from the FLASH memory and execute it by interacting with the different peripherals discussed above.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716750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72768"/>
            <a:ext cx="4257675" cy="6348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1161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figure shows </a:t>
            </a:r>
            <a:r>
              <a:rPr lang="en-US" dirty="0"/>
              <a:t>the pin configuration of the 89S52, where the function of each pin is written next to it, and, if it exists, the dual function is written between brackets. </a:t>
            </a:r>
            <a:endParaRPr lang="en-US" dirty="0" smtClean="0"/>
          </a:p>
          <a:p>
            <a:r>
              <a:rPr lang="en-US" dirty="0" smtClean="0"/>
              <a:t>The </a:t>
            </a:r>
            <a:r>
              <a:rPr lang="en-US" dirty="0"/>
              <a:t>pins are written in the same order as in the block diagram of </a:t>
            </a:r>
            <a:r>
              <a:rPr lang="en-US" dirty="0" smtClean="0"/>
              <a:t>the previous figure , </a:t>
            </a:r>
            <a:r>
              <a:rPr lang="en-US" dirty="0"/>
              <a:t>except for the VCC and GND pins which I usually note at the top and the bottom of any device.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929670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Note that the pin that have dual functions, can still be used normally as an input/output pin. </a:t>
            </a:r>
            <a:endParaRPr lang="en-US" dirty="0" smtClean="0"/>
          </a:p>
          <a:p>
            <a:r>
              <a:rPr lang="en-US" smtClean="0"/>
              <a:t>Unless your </a:t>
            </a:r>
            <a:r>
              <a:rPr lang="en-US" dirty="0"/>
              <a:t>program uses their dual functions, All the 32 I/O pins of the microcontroller are configured as input/output pins.</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08398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Most of the function of the pins of the 89S52 microcontroller will be discussed in detail, except for the pins required to control an external memory, which are the pins number 29, 30 and 31. </a:t>
            </a:r>
            <a:endParaRPr lang="en-US" dirty="0" smtClean="0"/>
          </a:p>
          <a:p>
            <a:r>
              <a:rPr lang="en-US" dirty="0" smtClean="0"/>
              <a:t>Since </a:t>
            </a:r>
            <a:r>
              <a:rPr lang="en-US" dirty="0"/>
              <a:t>we are not going to use any external memory, pins 29 and 30 will be ignored </a:t>
            </a:r>
            <a:r>
              <a:rPr lang="en-US"/>
              <a:t>through </a:t>
            </a:r>
            <a:r>
              <a:rPr lang="en-US" smtClean="0"/>
              <a:t>all.</a:t>
            </a:r>
            <a:endParaRPr lang="en-US" dirty="0" smtClean="0"/>
          </a:p>
          <a:p>
            <a:r>
              <a:rPr lang="en-US" dirty="0" smtClean="0"/>
              <a:t>pin </a:t>
            </a:r>
            <a:r>
              <a:rPr lang="en-US" dirty="0"/>
              <a:t>31 (EA) always connected to VCC (5 Volts) to enable the micro-controller to use the internal on chip memory rather than an external one (connecting the pin 31 to ground would indicate to the microcontroller that an external memory is to be used instead of the internal one).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02172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 micro-controller can be compared to a small stand alone </a:t>
            </a:r>
            <a:r>
              <a:rPr lang="en-US" dirty="0" smtClean="0"/>
              <a:t>computer</a:t>
            </a:r>
          </a:p>
          <a:p>
            <a:pPr lvl="1"/>
            <a:r>
              <a:rPr lang="en-US" dirty="0" smtClean="0"/>
              <a:t>it </a:t>
            </a:r>
            <a:r>
              <a:rPr lang="en-US" dirty="0"/>
              <a:t>is a very powerful </a:t>
            </a:r>
            <a:r>
              <a:rPr lang="en-US" dirty="0" smtClean="0"/>
              <a:t>device</a:t>
            </a:r>
            <a:endParaRPr lang="en-US" dirty="0"/>
          </a:p>
          <a:p>
            <a:pPr lvl="1"/>
            <a:r>
              <a:rPr lang="en-US" dirty="0" smtClean="0"/>
              <a:t>it </a:t>
            </a:r>
            <a:r>
              <a:rPr lang="en-US" dirty="0"/>
              <a:t>is capable of executing a series of pre-programmed tasks </a:t>
            </a:r>
          </a:p>
          <a:p>
            <a:pPr lvl="1"/>
            <a:r>
              <a:rPr lang="en-US" dirty="0" smtClean="0"/>
              <a:t>It is able to interact </a:t>
            </a:r>
            <a:r>
              <a:rPr lang="en-US" dirty="0"/>
              <a:t>with other hardware devices. </a:t>
            </a:r>
            <a:endParaRPr lang="en-US" dirty="0" smtClean="0"/>
          </a:p>
          <a:p>
            <a:endParaRPr lang="en-US" dirty="0" smtClean="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573836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Being packed in a tiny integrated circuit (IC) whose size and weight is usually negligible, it is becoming the perfect controller for robots or any machines requiring some kind of intelligent automation</a:t>
            </a:r>
            <a:r>
              <a:rPr lang="en-US" dirty="0" smtClean="0"/>
              <a:t>.</a:t>
            </a:r>
          </a:p>
          <a:p>
            <a:r>
              <a:rPr lang="en-US" dirty="0"/>
              <a:t>A single microcontroller can be sufficient to control a small mobile robot, an automatic washer machine or a security system.</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716192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Any </a:t>
            </a:r>
            <a:r>
              <a:rPr lang="en-US" dirty="0"/>
              <a:t>microcontroller contains a memory to store the program to be executed, and a number of input/output lines that can be used to interact with other devices, like reading the state of a sensor or controlling a motor.</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687892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Nowadays, microcontrollers are so cheap and easily available that it is common to use them instead of simple logic circuits like counters for the sole purpose of gaining some design flexibility and saving some space. </a:t>
            </a:r>
            <a:endParaRPr lang="en-US" dirty="0" smtClean="0"/>
          </a:p>
          <a:p>
            <a:r>
              <a:rPr lang="en-US" dirty="0" smtClean="0"/>
              <a:t>Some </a:t>
            </a:r>
            <a:r>
              <a:rPr lang="en-US" dirty="0"/>
              <a:t>machines and robots will even rely on a multitude of microcontrollers, each one dedicated to a certain task. </a:t>
            </a:r>
            <a:endParaRPr lang="en-US" dirty="0" smtClean="0"/>
          </a:p>
          <a:p>
            <a:r>
              <a:rPr lang="en-US" dirty="0"/>
              <a:t/>
            </a:r>
            <a:br>
              <a:rPr lang="en-US" dirty="0"/>
            </a:b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479603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Most recent microcontrollers are 'In System Programmable', meaning that you can modify the program being executed, without removing the microcontroller from its place</a:t>
            </a:r>
            <a:r>
              <a:rPr lang="en-US" dirty="0" smtClean="0"/>
              <a:t>.</a:t>
            </a:r>
          </a:p>
          <a:p>
            <a:pPr lvl="1"/>
            <a:r>
              <a:rPr lang="en-US" dirty="0" smtClean="0"/>
              <a:t>Most common example is the 89S52</a:t>
            </a:r>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91089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p:txBody>
      </p:sp>
      <p:sp>
        <p:nvSpPr>
          <p:cNvPr id="2" name="Title 1"/>
          <p:cNvSpPr>
            <a:spLocks noGrp="1"/>
          </p:cNvSpPr>
          <p:nvPr>
            <p:ph type="title"/>
          </p:nvPr>
        </p:nvSpPr>
        <p:spPr/>
        <p:txBody>
          <a:bodyPr>
            <a:normAutofit fontScale="90000"/>
          </a:bodyPr>
          <a:lstStyle/>
          <a:p>
            <a:r>
              <a:rPr lang="en-US" dirty="0"/>
              <a:t>8051 microcontroller architecture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219200"/>
            <a:ext cx="5276850" cy="5499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6297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This figures shows the main features and components that the designer can interact with. </a:t>
            </a:r>
            <a:endParaRPr lang="en-US" dirty="0" smtClean="0"/>
          </a:p>
          <a:p>
            <a:r>
              <a:rPr lang="en-US" dirty="0" smtClean="0"/>
              <a:t>You </a:t>
            </a:r>
            <a:r>
              <a:rPr lang="en-US" dirty="0"/>
              <a:t>can notice that the 89S52 has 4 different ports, each one having 8 Input/output lines providing a total of 32 I/O lines. </a:t>
            </a:r>
            <a:endParaRPr lang="en-US" dirty="0" smtClean="0"/>
          </a:p>
          <a:p>
            <a:r>
              <a:rPr lang="en-US" dirty="0" smtClean="0"/>
              <a:t>Those </a:t>
            </a:r>
            <a:r>
              <a:rPr lang="en-US" dirty="0"/>
              <a:t>ports can be used to output DATA and orders t</a:t>
            </a:r>
            <a:r>
              <a:rPr lang="en-US" dirty="0" smtClean="0"/>
              <a:t>o </a:t>
            </a:r>
            <a:r>
              <a:rPr lang="en-US" dirty="0"/>
              <a:t>other devices, or to read the state of a sensor, or a switch. </a:t>
            </a:r>
            <a:endParaRPr lang="en-US" dirty="0" smtClean="0"/>
          </a:p>
          <a:p>
            <a:endParaRPr lang="en-US" dirty="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3192549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Most of the ports of the 89S52 have 'dual function' meaning that they can be used for two different functions: </a:t>
            </a:r>
            <a:endParaRPr lang="en-US" dirty="0" smtClean="0"/>
          </a:p>
          <a:p>
            <a:pPr lvl="1"/>
            <a:r>
              <a:rPr lang="en-US" dirty="0" smtClean="0"/>
              <a:t>the first </a:t>
            </a:r>
            <a:r>
              <a:rPr lang="en-US" dirty="0"/>
              <a:t>one is to perform input/output </a:t>
            </a:r>
            <a:r>
              <a:rPr lang="en-US" dirty="0" smtClean="0"/>
              <a:t>operations</a:t>
            </a:r>
          </a:p>
          <a:p>
            <a:pPr lvl="1"/>
            <a:r>
              <a:rPr lang="en-US" dirty="0" smtClean="0"/>
              <a:t>the </a:t>
            </a:r>
            <a:r>
              <a:rPr lang="en-US" dirty="0"/>
              <a:t>second one is used to implement special features of the microcontroller like counting external pulses, interrupting the execution of the program according to external events, performing serial data transfer or connecting the chip to a computer to update the software.</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864483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87</TotalTime>
  <Words>799</Words>
  <Application>Microsoft Office PowerPoint</Application>
  <PresentationFormat>On-screen Show (4:3)</PresentationFormat>
  <Paragraphs>36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Lucida Sans Unicode</vt:lpstr>
      <vt:lpstr>Verdana</vt:lpstr>
      <vt:lpstr>Wingdings 2</vt:lpstr>
      <vt:lpstr>Wingdings 3</vt:lpstr>
      <vt:lpstr>Concourse</vt:lpstr>
      <vt:lpstr>Microcontroller System &amp; Interfacing</vt:lpstr>
      <vt:lpstr>PowerPoint Presentation</vt:lpstr>
      <vt:lpstr>PowerPoint Presentation</vt:lpstr>
      <vt:lpstr>PowerPoint Presentation</vt:lpstr>
      <vt:lpstr>PowerPoint Presentation</vt:lpstr>
      <vt:lpstr>PowerPoint Presentation</vt:lpstr>
      <vt:lpstr>8051 microcontroller architecture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Embedded Systems</dc:title>
  <dc:creator>Waqas</dc:creator>
  <cp:lastModifiedBy>Waqas</cp:lastModifiedBy>
  <cp:revision>14</cp:revision>
  <dcterms:created xsi:type="dcterms:W3CDTF">2006-08-16T00:00:00Z</dcterms:created>
  <dcterms:modified xsi:type="dcterms:W3CDTF">2019-10-18T06:10:29Z</dcterms:modified>
</cp:coreProperties>
</file>