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57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Microcontroller Systems &amp; Interfacing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two </a:t>
            </a:r>
            <a:r>
              <a:rPr lang="en-US" dirty="0" smtClean="0"/>
              <a:t>ways </a:t>
            </a:r>
            <a:r>
              <a:rPr lang="en-US" dirty="0"/>
              <a:t>to create a </a:t>
            </a:r>
            <a:r>
              <a:rPr lang="en-US" dirty="0" smtClean="0"/>
              <a:t>time delay </a:t>
            </a:r>
            <a:r>
              <a:rPr lang="en-US" dirty="0"/>
              <a:t>in 8051 C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the 8051 </a:t>
            </a:r>
            <a:r>
              <a:rPr lang="en-US" dirty="0" smtClean="0"/>
              <a:t>timer</a:t>
            </a:r>
            <a:endParaRPr lang="en-US" dirty="0"/>
          </a:p>
          <a:p>
            <a:pPr lvl="1"/>
            <a:r>
              <a:rPr lang="en-US" dirty="0" smtClean="0"/>
              <a:t>Using </a:t>
            </a:r>
            <a:r>
              <a:rPr lang="en-US" dirty="0"/>
              <a:t>a simple for loop</a:t>
            </a:r>
          </a:p>
          <a:p>
            <a:pPr lvl="1"/>
            <a:r>
              <a:rPr lang="en-US" dirty="0"/>
              <a:t>be mindful of three factors that can </a:t>
            </a:r>
            <a:r>
              <a:rPr lang="en-US" dirty="0" smtClean="0"/>
              <a:t>affect the </a:t>
            </a:r>
            <a:r>
              <a:rPr lang="en-US" dirty="0"/>
              <a:t>accuracy of the delay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8051 design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number of machine cycle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number of clock periods per </a:t>
            </a:r>
            <a:r>
              <a:rPr lang="en-US" dirty="0" smtClean="0"/>
              <a:t>machine cycle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crystal frequency connected to the X1 – </a:t>
            </a:r>
            <a:r>
              <a:rPr lang="en-US" dirty="0" smtClean="0"/>
              <a:t>X2 input pins</a:t>
            </a:r>
          </a:p>
          <a:p>
            <a:pPr lvl="1"/>
            <a:r>
              <a:rPr lang="en-US" dirty="0"/>
              <a:t>Compiler choice</a:t>
            </a:r>
          </a:p>
          <a:p>
            <a:pPr lvl="2"/>
            <a:r>
              <a:rPr lang="en-US" dirty="0" smtClean="0"/>
              <a:t>C </a:t>
            </a:r>
            <a:r>
              <a:rPr lang="en-US" dirty="0"/>
              <a:t>compiler converts the C statements </a:t>
            </a:r>
            <a:r>
              <a:rPr lang="en-US" dirty="0" smtClean="0"/>
              <a:t>and functions </a:t>
            </a:r>
            <a:r>
              <a:rPr lang="en-US" dirty="0"/>
              <a:t>to Assembly language instructions</a:t>
            </a:r>
          </a:p>
          <a:p>
            <a:pPr lvl="2"/>
            <a:r>
              <a:rPr lang="en-US" dirty="0" smtClean="0"/>
              <a:t>Different </a:t>
            </a:r>
            <a:r>
              <a:rPr lang="en-US" dirty="0"/>
              <a:t>compilers produce different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Write an 8051 C program to toggle bits of P1 continuously forever</a:t>
            </a:r>
          </a:p>
          <a:p>
            <a:r>
              <a:rPr lang="en-US" dirty="0"/>
              <a:t>with some delay.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//Toggle P1 forever with some delay in between</a:t>
            </a:r>
          </a:p>
          <a:p>
            <a:r>
              <a:rPr lang="en-US" dirty="0"/>
              <a:t>//“on” and “off”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 err="1"/>
              <a:t>int</a:t>
            </a:r>
            <a:r>
              <a:rPr lang="en-US" dirty="0"/>
              <a:t> x;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(;;) //repeat forever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p1=0x55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for </a:t>
            </a:r>
            <a:r>
              <a:rPr lang="en-US" dirty="0"/>
              <a:t>(x=0;x&lt;40000;x++); //delay size</a:t>
            </a:r>
          </a:p>
          <a:p>
            <a:pPr marL="0" indent="0">
              <a:buNone/>
            </a:pPr>
            <a:r>
              <a:rPr lang="en-US" dirty="0" smtClean="0"/>
              <a:t>				//</a:t>
            </a:r>
            <a:r>
              <a:rPr lang="en-US" dirty="0"/>
              <a:t>unknown</a:t>
            </a:r>
          </a:p>
          <a:p>
            <a:pPr marL="0" indent="0">
              <a:buNone/>
            </a:pPr>
            <a:r>
              <a:rPr lang="en-US" dirty="0" smtClean="0"/>
              <a:t>		p1=0xAA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for </a:t>
            </a:r>
            <a:r>
              <a:rPr lang="en-US" dirty="0"/>
              <a:t>(x=0;x&lt;40000;x++);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Write an 8051 C program to toggle bits of P1 ports continuously </a:t>
            </a:r>
            <a:r>
              <a:rPr lang="en-US" dirty="0" smtClean="0"/>
              <a:t>with a </a:t>
            </a:r>
            <a:r>
              <a:rPr lang="en-US" dirty="0"/>
              <a:t>250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b="1" dirty="0"/>
              <a:t>Solution: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/>
              <a:t>void </a:t>
            </a:r>
            <a:r>
              <a:rPr lang="en-US" dirty="0" err="1"/>
              <a:t>MSDelay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r>
              <a:rPr lang="en-US" dirty="0"/>
              <a:t>void main(void)</a:t>
            </a:r>
          </a:p>
          <a:p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</a:t>
            </a:r>
            <a:r>
              <a:rPr lang="en-US" dirty="0"/>
              <a:t>(1) //repeat forever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p1=0x55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MSDelay</a:t>
            </a:r>
            <a:r>
              <a:rPr lang="en-US" dirty="0" smtClean="0"/>
              <a:t>(250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		p1=0xAA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MSDelay</a:t>
            </a:r>
            <a:r>
              <a:rPr lang="en-US" dirty="0" smtClean="0"/>
              <a:t>(250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/>
              <a:t>void </a:t>
            </a:r>
            <a:r>
              <a:rPr lang="en-US" dirty="0" err="1"/>
              <a:t>MSDelay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itime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itime;i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(j=0;j&lt;1275;j</a:t>
            </a:r>
            <a:r>
              <a:rPr lang="en-US" dirty="0" smtClean="0"/>
              <a:t>++);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LEDs are connected to bits P1 and P2. Write an 8051 C program that</a:t>
            </a:r>
          </a:p>
          <a:p>
            <a:r>
              <a:rPr lang="en-US" dirty="0"/>
              <a:t>shows the count from 0 to FFH (0000 0000 to 1111 1111 in binary)</a:t>
            </a:r>
          </a:p>
          <a:p>
            <a:r>
              <a:rPr lang="en-US" dirty="0"/>
              <a:t>on the LEDs.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#include &lt;reg51.h&gt;</a:t>
            </a:r>
          </a:p>
          <a:p>
            <a:r>
              <a:rPr lang="en-US"/>
              <a:t>#</a:t>
            </a:r>
            <a:r>
              <a:rPr lang="en-US" smtClean="0"/>
              <a:t>define </a:t>
            </a:r>
            <a:r>
              <a:rPr lang="en-US" dirty="0"/>
              <a:t>LED P2;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P1=00</a:t>
            </a:r>
            <a:r>
              <a:rPr lang="en-US" dirty="0"/>
              <a:t>; //clear P1</a:t>
            </a:r>
          </a:p>
          <a:p>
            <a:pPr marL="0" indent="0">
              <a:buNone/>
            </a:pPr>
            <a:r>
              <a:rPr lang="en-US" dirty="0" smtClean="0"/>
              <a:t>	LED=0</a:t>
            </a:r>
            <a:r>
              <a:rPr lang="en-US" dirty="0"/>
              <a:t>; //clear P2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(;;) //repeat forever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P1</a:t>
            </a:r>
            <a:r>
              <a:rPr lang="en-US" dirty="0"/>
              <a:t>++; //increment P1</a:t>
            </a:r>
          </a:p>
          <a:p>
            <a:pPr marL="0" indent="0">
              <a:buNone/>
            </a:pPr>
            <a:r>
              <a:rPr lang="en-US" dirty="0" smtClean="0"/>
              <a:t>		LED</a:t>
            </a:r>
            <a:r>
              <a:rPr lang="en-US" dirty="0"/>
              <a:t>++; //increment P2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an 8051 C program to send hex values for ASCII characters </a:t>
            </a:r>
            <a:r>
              <a:rPr lang="en-US" dirty="0" smtClean="0"/>
              <a:t>of 0</a:t>
            </a:r>
            <a:r>
              <a:rPr lang="en-US" dirty="0"/>
              <a:t>, 1, 2, 3, 4, 5, A, B, C, and D to port P1.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/>
              <a:t>char </a:t>
            </a:r>
            <a:r>
              <a:rPr lang="en-US" dirty="0" err="1"/>
              <a:t>mynum</a:t>
            </a:r>
            <a:r>
              <a:rPr lang="en-US" dirty="0"/>
              <a:t>[]=“012345ABCD”;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/>
              <a:t>char z;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</a:t>
            </a:r>
            <a:r>
              <a:rPr lang="en-US" dirty="0" smtClean="0"/>
              <a:t>z=0;z&lt;10;z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		P1=</a:t>
            </a:r>
            <a:r>
              <a:rPr lang="en-US" dirty="0" err="1" smtClean="0"/>
              <a:t>mynum</a:t>
            </a:r>
            <a:r>
              <a:rPr lang="en-US" dirty="0" smtClean="0"/>
              <a:t>[z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28" y="762000"/>
            <a:ext cx="870834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4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an 8051 C program to toggle all the bits of P1 continuously.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//Toggle P1 forever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(;;)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p1=0x55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p1=0xAA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signed char is an 8-bit data type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MSB D7 to represent – or +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us values from –128 to +127</a:t>
            </a:r>
          </a:p>
          <a:p>
            <a:r>
              <a:rPr lang="en-US" dirty="0" smtClean="0"/>
              <a:t>We </a:t>
            </a:r>
            <a:r>
              <a:rPr lang="en-US" dirty="0"/>
              <a:t>should stick with the unsigned </a:t>
            </a:r>
            <a:r>
              <a:rPr lang="en-US" dirty="0" smtClean="0"/>
              <a:t>char unless </a:t>
            </a:r>
            <a:r>
              <a:rPr lang="en-US" dirty="0"/>
              <a:t>the data needs to </a:t>
            </a:r>
            <a:r>
              <a:rPr lang="en-US" dirty="0" smtClean="0"/>
              <a:t>be represented </a:t>
            </a:r>
            <a:r>
              <a:rPr lang="en-US" dirty="0"/>
              <a:t>as signed numbers</a:t>
            </a:r>
          </a:p>
          <a:p>
            <a:pPr lvl="1"/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char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an 8051 C program to send values of –4 to +4 to port P1.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//Singed numbers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sv-SE" dirty="0" smtClean="0"/>
              <a:t>	char </a:t>
            </a:r>
            <a:r>
              <a:rPr lang="sv-SE" dirty="0"/>
              <a:t>mynum[]={+1,-1,+2,-2,+3,-3,+4,-4};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/>
              <a:t>char z;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(z=0;z&lt;=8;z++)</a:t>
            </a:r>
          </a:p>
          <a:p>
            <a:pPr marL="0" indent="0">
              <a:buNone/>
            </a:pPr>
            <a:r>
              <a:rPr lang="en-US" dirty="0" smtClean="0"/>
              <a:t>		P1=</a:t>
            </a:r>
            <a:r>
              <a:rPr lang="en-US" dirty="0" err="1" smtClean="0"/>
              <a:t>mynum</a:t>
            </a:r>
            <a:r>
              <a:rPr lang="en-US" dirty="0" smtClean="0"/>
              <a:t>[z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unsigned </a:t>
            </a:r>
            <a:r>
              <a:rPr lang="en-US" dirty="0" err="1"/>
              <a:t>int</a:t>
            </a:r>
            <a:r>
              <a:rPr lang="en-US" dirty="0"/>
              <a:t> is a 16-bit data type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a value in the range of 0 to </a:t>
            </a:r>
            <a:r>
              <a:rPr lang="en-US" dirty="0" smtClean="0"/>
              <a:t>65535 (0000 </a:t>
            </a:r>
            <a:r>
              <a:rPr lang="en-US" dirty="0"/>
              <a:t>– FFFFH)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16-bit variables such as </a:t>
            </a:r>
            <a:r>
              <a:rPr lang="en-US" dirty="0" smtClean="0"/>
              <a:t>memory addresses</a:t>
            </a:r>
            <a:endParaRPr lang="en-US" dirty="0"/>
          </a:p>
          <a:p>
            <a:pPr lvl="1"/>
            <a:r>
              <a:rPr lang="en-US" dirty="0" smtClean="0"/>
              <a:t>Set </a:t>
            </a:r>
            <a:r>
              <a:rPr lang="en-US" dirty="0"/>
              <a:t>counter values of more than 256</a:t>
            </a:r>
          </a:p>
          <a:p>
            <a:pPr lvl="1"/>
            <a:r>
              <a:rPr lang="en-US" dirty="0" smtClean="0"/>
              <a:t>Since </a:t>
            </a:r>
            <a:r>
              <a:rPr lang="en-US" dirty="0"/>
              <a:t>registers and memory accesses </a:t>
            </a:r>
            <a:r>
              <a:rPr lang="en-US" dirty="0" smtClean="0"/>
              <a:t>are in </a:t>
            </a:r>
            <a:r>
              <a:rPr lang="en-US" dirty="0"/>
              <a:t>8-bit chunks, the misuse of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variables will </a:t>
            </a:r>
            <a:r>
              <a:rPr lang="en-US" dirty="0"/>
              <a:t>result in a larger hex file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Unsigned </a:t>
            </a:r>
            <a:r>
              <a:rPr lang="en-US" dirty="0" smtClean="0"/>
              <a:t>and Signed </a:t>
            </a:r>
            <a:r>
              <a:rPr lang="en-US" dirty="0" err="1"/>
              <a:t>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err="1"/>
              <a:t>int</a:t>
            </a:r>
            <a:r>
              <a:rPr lang="en-US" dirty="0"/>
              <a:t> is a 16-bit data type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MSB D15 to represent – or +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15 bits for the magnitude of </a:t>
            </a:r>
            <a:r>
              <a:rPr lang="en-US" dirty="0" smtClean="0"/>
              <a:t>the number </a:t>
            </a:r>
            <a:r>
              <a:rPr lang="en-US" dirty="0"/>
              <a:t>from –32768 to +32767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Write an 8051 C program to toggle bit D0 of the port P1 (P1.0)</a:t>
            </a:r>
          </a:p>
          <a:p>
            <a:r>
              <a:rPr lang="en-US" dirty="0"/>
              <a:t>50,000 times.</a:t>
            </a:r>
          </a:p>
          <a:p>
            <a:r>
              <a:rPr lang="en-US" b="1" dirty="0"/>
              <a:t>Solution:</a:t>
            </a:r>
          </a:p>
          <a:p>
            <a:r>
              <a:rPr lang="en-US" dirty="0"/>
              <a:t>#include &lt;reg51.h&gt;</a:t>
            </a:r>
          </a:p>
          <a:p>
            <a:r>
              <a:rPr lang="en-US" dirty="0" err="1"/>
              <a:t>sbit</a:t>
            </a:r>
            <a:r>
              <a:rPr lang="en-US" dirty="0"/>
              <a:t> MYBIT=P1^0;</a:t>
            </a:r>
          </a:p>
          <a:p>
            <a:r>
              <a:rPr lang="en-US" dirty="0"/>
              <a:t>void main(void)</a:t>
            </a:r>
          </a:p>
          <a:p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unsigned </a:t>
            </a:r>
            <a:r>
              <a:rPr lang="en-US" dirty="0" err="1"/>
              <a:t>int</a:t>
            </a:r>
            <a:r>
              <a:rPr lang="en-US" dirty="0"/>
              <a:t> z;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(z=0;z&lt;=50000;z++)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MYBIT=0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MYBIT=1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501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Microcontroller Systems &amp; Interfacing </vt:lpstr>
      <vt:lpstr>Example 2</vt:lpstr>
      <vt:lpstr>PowerPoint Presentation</vt:lpstr>
      <vt:lpstr>PowerPoint Presentation</vt:lpstr>
      <vt:lpstr>Signed char</vt:lpstr>
      <vt:lpstr>Example 3</vt:lpstr>
      <vt:lpstr>Unsigned and Signed int</vt:lpstr>
      <vt:lpstr>PowerPoint Presentation</vt:lpstr>
      <vt:lpstr>PowerPoint Presentation</vt:lpstr>
      <vt:lpstr>Time Delay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Systems</dc:title>
  <dc:creator>Waqas</dc:creator>
  <cp:lastModifiedBy>Waqas</cp:lastModifiedBy>
  <cp:revision>21</cp:revision>
  <dcterms:created xsi:type="dcterms:W3CDTF">2006-08-16T00:00:00Z</dcterms:created>
  <dcterms:modified xsi:type="dcterms:W3CDTF">2019-10-25T06:07:03Z</dcterms:modified>
</cp:coreProperties>
</file>