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 id="2147483768" r:id="rId6"/>
    <p:sldMasterId id="2147483780" r:id="rId7"/>
    <p:sldMasterId id="2147483792" r:id="rId8"/>
    <p:sldMasterId id="2147483804" r:id="rId9"/>
    <p:sldMasterId id="2147483816" r:id="rId10"/>
    <p:sldMasterId id="2147483828" r:id="rId11"/>
    <p:sldMasterId id="2147483840" r:id="rId12"/>
    <p:sldMasterId id="2147483852" r:id="rId13"/>
    <p:sldMasterId id="2147483864" r:id="rId14"/>
    <p:sldMasterId id="2147483876" r:id="rId15"/>
    <p:sldMasterId id="2147483888" r:id="rId16"/>
    <p:sldMasterId id="2147483900" r:id="rId17"/>
    <p:sldMasterId id="2147483912" r:id="rId18"/>
    <p:sldMasterId id="2147483924" r:id="rId19"/>
  </p:sldMasterIdLst>
  <p:notesMasterIdLst>
    <p:notesMasterId r:id="rId48"/>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2765" autoAdjust="0"/>
  </p:normalViewPr>
  <p:slideViewPr>
    <p:cSldViewPr>
      <p:cViewPr varScale="1">
        <p:scale>
          <a:sx n="63" d="100"/>
          <a:sy n="63" d="100"/>
        </p:scale>
        <p:origin x="159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044429-A410-4433-BADB-0D7B9BB9D702}" type="datetimeFigureOut">
              <a:rPr lang="en-US" smtClean="0"/>
              <a:pPr/>
              <a:t>2/25/2019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A3009-63F8-43C9-BC61-72F077F890B6}" type="slidenum">
              <a:rPr lang="en-US" smtClean="0"/>
              <a:pPr/>
              <a:t>‹#›</a:t>
            </a:fld>
            <a:endParaRPr lang="en-US"/>
          </a:p>
        </p:txBody>
      </p:sp>
    </p:spTree>
    <p:extLst>
      <p:ext uri="{BB962C8B-B14F-4D97-AF65-F5344CB8AC3E}">
        <p14:creationId xmlns:p14="http://schemas.microsoft.com/office/powerpoint/2010/main" val="305356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Since the goal is to be able to implement within that network various telecommunications services whose quality should be competitive in the target</a:t>
            </a:r>
          </a:p>
          <a:p>
            <a:r>
              <a:rPr lang="en-US" sz="1200" kern="1200" baseline="0" dirty="0" smtClean="0">
                <a:solidFill>
                  <a:schemeClr val="tx1"/>
                </a:solidFill>
                <a:latin typeface="+mn-lt"/>
                <a:ea typeface="+mn-ea"/>
                <a:cs typeface="+mn-cs"/>
              </a:rPr>
              <a:t>marketplace, intrinsic service quality is usually gauged by expected values of measures of operational performance characteristics and verified by demonstration</a:t>
            </a:r>
          </a:p>
          <a:p>
            <a:r>
              <a:rPr lang="en-US" sz="1200" kern="1200" baseline="0" dirty="0" smtClean="0">
                <a:solidFill>
                  <a:schemeClr val="tx1"/>
                </a:solidFill>
                <a:latin typeface="+mn-lt"/>
                <a:ea typeface="+mn-ea"/>
                <a:cs typeface="+mn-cs"/>
              </a:rPr>
              <a:t>that those scores compare favorably with analogous scores </a:t>
            </a:r>
            <a:r>
              <a:rPr lang="en-US" sz="1200" kern="1200" baseline="0" smtClean="0">
                <a:solidFill>
                  <a:schemeClr val="tx1"/>
                </a:solidFill>
                <a:latin typeface="+mn-lt"/>
                <a:ea typeface="+mn-ea"/>
                <a:cs typeface="+mn-cs"/>
              </a:rPr>
              <a:t>of competing services</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79A3009-63F8-43C9-BC61-72F077F890B6}" type="slidenum">
              <a:rPr lang="en-US" smtClean="0"/>
              <a:pPr/>
              <a:t>14</a:t>
            </a:fld>
            <a:endParaRPr lang="en-US"/>
          </a:p>
        </p:txBody>
      </p:sp>
    </p:spTree>
    <p:extLst>
      <p:ext uri="{BB962C8B-B14F-4D97-AF65-F5344CB8AC3E}">
        <p14:creationId xmlns:p14="http://schemas.microsoft.com/office/powerpoint/2010/main" val="1466670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3"/>
            <a:srcRect/>
            <a:stretch>
              <a:fillRect/>
            </a:stretch>
          </a:blipFill>
          <a:ln w="9525">
            <a:noFill/>
            <a:miter lim="800000"/>
            <a:headEnd/>
            <a:tailEnd/>
          </a:ln>
          <a:effectLst/>
        </p:spPr>
        <p:txBody>
          <a:bodyPr wrap="none" anchor="ctr"/>
          <a:lstStyle/>
          <a:p>
            <a:endParaRPr lang="en-US"/>
          </a:p>
        </p:txBody>
      </p:sp>
      <p:sp>
        <p:nvSpPr>
          <p:cNvPr id="2051" name="Rectangle 27"/>
          <p:cNvSpPr>
            <a:spLocks noGrp="1" noChangeArrowheads="1"/>
          </p:cNvSpPr>
          <p:nvPr>
            <p:ph type="ctrTitle"/>
          </p:nvPr>
        </p:nvSpPr>
        <p:spPr>
          <a:xfrm>
            <a:off x="468313" y="2349500"/>
            <a:ext cx="8207375" cy="960438"/>
          </a:xfrm>
        </p:spPr>
        <p:txBody>
          <a:bodyPr/>
          <a:lstStyle>
            <a:lvl1pPr>
              <a:defRPr sz="3400">
                <a:solidFill>
                  <a:schemeClr val="bg1"/>
                </a:solidFill>
              </a:defRPr>
            </a:lvl1pPr>
          </a:lstStyle>
          <a:p>
            <a:r>
              <a:rPr lang="en-US" altLang="zh-CN" smtClean="0"/>
              <a:t>Click to edit Master title style</a:t>
            </a:r>
            <a:endParaRPr lang="zh-CN"/>
          </a:p>
        </p:txBody>
      </p:sp>
      <p:sp>
        <p:nvSpPr>
          <p:cNvPr id="2052" name="Rectangle 31"/>
          <p:cNvSpPr>
            <a:spLocks noGrp="1" noChangeArrowheads="1"/>
          </p:cNvSpPr>
          <p:nvPr>
            <p:ph type="subTitle" idx="1"/>
          </p:nvPr>
        </p:nvSpPr>
        <p:spPr>
          <a:xfrm>
            <a:off x="468313" y="3309938"/>
            <a:ext cx="8207375" cy="407987"/>
          </a:xfrm>
        </p:spPr>
        <p:txBody>
          <a:bodyPr anchor="ctr"/>
          <a:lstStyle>
            <a:lvl1pPr marL="0" indent="0" algn="ctr">
              <a:buFont typeface="Wingdings" pitchFamily="2" charset="2"/>
              <a:buNone/>
              <a:defRPr sz="1800"/>
            </a:lvl1pPr>
          </a:lstStyle>
          <a:p>
            <a:r>
              <a:rPr lang="en-US" altLang="zh-CN" smtClean="0"/>
              <a:t>Click to edit Master subtitle style</a:t>
            </a:r>
            <a:endParaRPr lang="zh-CN"/>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3829050"/>
            <a:chOff x="0" y="0"/>
            <a:chExt cx="5760" cy="2412"/>
          </a:xfrm>
        </p:grpSpPr>
        <p:pic>
          <p:nvPicPr>
            <p:cNvPr id="2051" name="Picture 3" descr="1"/>
            <p:cNvPicPr>
              <a:picLocks noChangeAspect="1" noChangeArrowheads="1"/>
            </p:cNvPicPr>
            <p:nvPr userDrawn="1"/>
          </p:nvPicPr>
          <p:blipFill>
            <a:blip r:embed="rId2"/>
            <a:srcRect/>
            <a:stretch>
              <a:fillRect/>
            </a:stretch>
          </p:blipFill>
          <p:spPr bwMode="auto">
            <a:xfrm>
              <a:off x="0" y="0"/>
              <a:ext cx="5760" cy="2293"/>
            </a:xfrm>
            <a:prstGeom prst="rect">
              <a:avLst/>
            </a:prstGeom>
            <a:noFill/>
            <a:ln w="9525">
              <a:noFill/>
              <a:miter lim="800000"/>
              <a:headEnd/>
              <a:tailEnd/>
            </a:ln>
          </p:spPr>
        </p:pic>
        <p:sp>
          <p:nvSpPr>
            <p:cNvPr id="2052" name="Rectangle 4"/>
            <p:cNvSpPr>
              <a:spLocks noChangeArrowheads="1"/>
            </p:cNvSpPr>
            <p:nvPr userDrawn="1"/>
          </p:nvSpPr>
          <p:spPr bwMode="auto">
            <a:xfrm>
              <a:off x="0" y="0"/>
              <a:ext cx="5760" cy="1795"/>
            </a:xfrm>
            <a:prstGeom prst="rect">
              <a:avLst/>
            </a:prstGeom>
            <a:gradFill rotWithShape="1">
              <a:gsLst>
                <a:gs pos="0">
                  <a:schemeClr val="bg1">
                    <a:alpha val="34000"/>
                  </a:schemeClr>
                </a:gs>
                <a:gs pos="100000">
                  <a:schemeClr val="bg1">
                    <a:alpha val="4999"/>
                  </a:schemeClr>
                </a:gs>
              </a:gsLst>
              <a:lin ang="5400000" scaled="1"/>
            </a:gradFill>
            <a:ln w="9525">
              <a:noFill/>
              <a:miter lim="800000"/>
              <a:headEnd/>
              <a:tailEnd/>
            </a:ln>
            <a:effectLst/>
          </p:spPr>
          <p:txBody>
            <a:bodyPr wrap="none" anchor="ctr"/>
            <a:lstStyle/>
            <a:p>
              <a:endParaRPr lang="en-US"/>
            </a:p>
          </p:txBody>
        </p:sp>
        <p:pic>
          <p:nvPicPr>
            <p:cNvPr id="2053" name="Picture 5" descr="投影2"/>
            <p:cNvPicPr>
              <a:picLocks noChangeAspect="1" noChangeArrowheads="1"/>
            </p:cNvPicPr>
            <p:nvPr userDrawn="1"/>
          </p:nvPicPr>
          <p:blipFill>
            <a:blip r:embed="rId3"/>
            <a:srcRect/>
            <a:stretch>
              <a:fillRect/>
            </a:stretch>
          </p:blipFill>
          <p:spPr bwMode="auto">
            <a:xfrm>
              <a:off x="0" y="2160"/>
              <a:ext cx="5340" cy="252"/>
            </a:xfrm>
            <a:prstGeom prst="rect">
              <a:avLst/>
            </a:prstGeom>
            <a:noFill/>
            <a:ln w="9525">
              <a:noFill/>
              <a:miter lim="800000"/>
              <a:headEnd/>
              <a:tailEnd/>
            </a:ln>
          </p:spPr>
        </p:pic>
      </p:grpSp>
      <p:sp>
        <p:nvSpPr>
          <p:cNvPr id="2054" name="Rectangle 7"/>
          <p:cNvSpPr>
            <a:spLocks noChangeArrowheads="1"/>
          </p:cNvSpPr>
          <p:nvPr/>
        </p:nvSpPr>
        <p:spPr bwMode="auto">
          <a:xfrm>
            <a:off x="468313" y="323850"/>
            <a:ext cx="1389062"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p>
            <a:pPr algn="ctr" eaLnBrk="0" hangingPunct="0"/>
            <a:r>
              <a:rPr lang="de-DE" altLang="en-US" sz="1400" b="1" i="0"/>
              <a:t>LOGO</a:t>
            </a:r>
          </a:p>
        </p:txBody>
      </p:sp>
      <p:sp>
        <p:nvSpPr>
          <p:cNvPr id="2055" name="Rectangle 27"/>
          <p:cNvSpPr>
            <a:spLocks noGrp="1" noChangeArrowheads="1"/>
          </p:cNvSpPr>
          <p:nvPr>
            <p:ph type="ctrTitle"/>
          </p:nvPr>
        </p:nvSpPr>
        <p:spPr>
          <a:xfrm>
            <a:off x="1871663" y="4149725"/>
            <a:ext cx="5399087" cy="1079500"/>
          </a:xfrm>
        </p:spPr>
        <p:txBody>
          <a:bodyPr/>
          <a:lstStyle>
            <a:lvl1pPr algn="ctr">
              <a:defRPr sz="3200">
                <a:solidFill>
                  <a:schemeClr val="tx1"/>
                </a:solidFill>
              </a:defRPr>
            </a:lvl1pPr>
          </a:lstStyle>
          <a:p>
            <a:r>
              <a:rPr lang="en-US" altLang="zh-CN" smtClean="0"/>
              <a:t>Click to edit Master title style</a:t>
            </a:r>
            <a:endParaRPr lang="zh-CN"/>
          </a:p>
        </p:txBody>
      </p:sp>
      <p:sp>
        <p:nvSpPr>
          <p:cNvPr id="2056" name="Rectangle 31"/>
          <p:cNvSpPr>
            <a:spLocks noGrp="1" noChangeArrowheads="1"/>
          </p:cNvSpPr>
          <p:nvPr>
            <p:ph type="subTitle" idx="1"/>
          </p:nvPr>
        </p:nvSpPr>
        <p:spPr>
          <a:xfrm>
            <a:off x="1871663" y="5229225"/>
            <a:ext cx="5400675" cy="600075"/>
          </a:xfrm>
        </p:spPr>
        <p:txBody>
          <a:bodyPr/>
          <a:lstStyle>
            <a:lvl1pPr marL="0" indent="0" algn="ctr">
              <a:buFont typeface="Wingdings" pitchFamily="2" charset="2"/>
              <a:buNone/>
              <a:defRPr sz="1800"/>
            </a:lvl1pPr>
          </a:lstStyle>
          <a:p>
            <a:r>
              <a:rPr lang="en-US" altLang="zh-CN" smtClean="0"/>
              <a:t>Click to edit Master subtitle style</a:t>
            </a:r>
            <a:endParaRPr lang="zh-C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BB1FCA0-E6B9-4945-8BFA-0CD9DABD7A1E}" type="slidenum">
              <a:rPr lang="en-US" altLang="en-US" smtClean="0"/>
              <a:pPr/>
              <a:t>‹#›</a:t>
            </a:fld>
            <a:endParaRPr lang="zh-CN" altLang="en-US" sz="1800">
              <a:solidFill>
                <a:schemeClr val="tx1"/>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A42AF38-9F6A-48EC-86F2-1DD71A58990E}" type="slidenum">
              <a:rPr lang="en-US" altLang="en-US" smtClean="0"/>
              <a:pPr/>
              <a:t>‹#›</a:t>
            </a:fld>
            <a:endParaRPr lang="zh-CN" altLang="en-US" sz="1800">
              <a:solidFill>
                <a:schemeClr val="tx1"/>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125538"/>
            <a:ext cx="4027487"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27488"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2062905A-489F-411B-B801-B72A2BB12BA4}" type="slidenum">
              <a:rPr lang="en-US" altLang="en-US" smtClean="0"/>
              <a:pPr/>
              <a:t>‹#›</a:t>
            </a:fld>
            <a:endParaRPr lang="zh-CN" altLang="en-US" sz="1800">
              <a:solidFill>
                <a:schemeClr val="tx1"/>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116A84CD-202B-4E66-B3E3-83F52C35B4DE}" type="slidenum">
              <a:rPr lang="en-US" altLang="en-US" smtClean="0"/>
              <a:pPr/>
              <a:t>‹#›</a:t>
            </a:fld>
            <a:endParaRPr lang="zh-CN" altLang="en-US" sz="1800">
              <a:solidFill>
                <a:schemeClr val="tx1"/>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B2AF527-094E-4427-9F55-08CC89864562}" type="slidenum">
              <a:rPr lang="en-US" altLang="en-US" smtClean="0"/>
              <a:pPr/>
              <a:t>‹#›</a:t>
            </a:fld>
            <a:endParaRPr lang="zh-CN" altLang="en-US" sz="1800">
              <a:solidFill>
                <a:schemeClr val="tx1"/>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5008B51-0F9F-46D1-AE19-FEA05453A258}" type="slidenum">
              <a:rPr lang="en-US" altLang="en-US" smtClean="0"/>
              <a:pPr/>
              <a:t>‹#›</a:t>
            </a:fld>
            <a:endParaRPr lang="zh-CN" altLang="en-US" sz="1800">
              <a:solidFill>
                <a:schemeClr val="tx1"/>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56C69EF-A58C-4A65-98C4-7585BF23CFEE}" type="slidenum">
              <a:rPr lang="en-US" altLang="en-US" smtClean="0"/>
              <a:pPr/>
              <a:t>‹#›</a:t>
            </a:fld>
            <a:endParaRPr lang="zh-CN" altLang="en-US" sz="1800">
              <a:solidFill>
                <a:schemeClr val="tx1"/>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FA384F9-524D-46C2-A28E-7EA8D4ABC42C}" type="slidenum">
              <a:rPr lang="en-US" altLang="en-US" smtClean="0"/>
              <a:pPr/>
              <a:t>‹#›</a:t>
            </a:fld>
            <a:endParaRPr lang="zh-CN" altLang="en-US" sz="1800">
              <a:solidFill>
                <a:schemeClr val="tx1"/>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80131DC-9158-4540-9F78-0F678E19F374}" type="slidenum">
              <a:rPr lang="en-US" altLang="en-US" smtClean="0"/>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88913"/>
            <a:ext cx="2051050" cy="61198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188913"/>
            <a:ext cx="6003925" cy="6119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315913"/>
            <a:ext cx="20510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315913"/>
            <a:ext cx="60039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1656C3B-3EED-4B3B-BECC-5D9B6D4CC85F}" type="slidenum">
              <a:rPr lang="en-US" altLang="en-US" smtClean="0"/>
              <a:pPr/>
              <a:t>‹#›</a:t>
            </a:fld>
            <a:endParaRPr lang="zh-CN" altLang="en-US" sz="1800">
              <a:solidFill>
                <a:schemeClr val="tx1"/>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431CB953-E76A-46B1-8344-29178833EE93}" type="slidenum">
              <a:rPr lang="en-US" altLang="zh-CN"/>
              <a:pPr/>
              <a:t>‹#›</a:t>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D2DF5E4F-B4FA-41B7-93B4-2710FCC1EE7B}" type="slidenum">
              <a:rPr lang="en-US" altLang="zh-CN"/>
              <a:pPr/>
              <a:t>‹#›</a:t>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14B9111D-39B0-4410-9971-6746B6EA515D}" type="slidenum">
              <a:rPr lang="en-US" altLang="zh-CN"/>
              <a:pPr/>
              <a:t>‹#›</a:t>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9314F9C9-C256-4B88-99F8-6C4422848F89}" type="slidenum">
              <a:rPr lang="en-US" altLang="zh-CN"/>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4C40121D-6E53-415F-8AE7-F2413B89EDA8}" type="slidenum">
              <a:rPr lang="en-US" altLang="zh-CN"/>
              <a:pPr/>
              <a:t>‹#›</a:t>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DF5B6435-D1F0-490C-ACAD-B9AC58959672}" type="slidenum">
              <a:rPr lang="en-US" altLang="zh-CN"/>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46DD609F-AB46-4369-98C0-2670581CEBE5}" type="slidenum">
              <a:rPr lang="en-US" altLang="zh-CN"/>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F175F828-F9D4-4DD4-AEA9-D4E936673C18}" type="slidenum">
              <a:rPr lang="en-US" altLang="zh-CN"/>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929D3B5A-7667-4F6A-88AB-9C4FEBFEA22D}"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DD5B15D9-AF05-4A3C-87B9-F620076F11B3}"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DACED843-FD9C-4B49-9210-4A38EA47CA6D}" type="slidenum">
              <a:rPr lang="en-US" altLang="zh-CN"/>
              <a:pPr/>
              <a:t>‹#›</a:t>
            </a:fld>
            <a:endParaRPr lang="en-US" altLang="zh-CN"/>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815C482F-B578-41E3-8F4D-44D38B572D5B}" type="slidenum">
              <a:rPr lang="en-US" altLang="zh-CN"/>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4A845D48-90C6-4076-9AC3-317D3ACA063E}"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A054B323-8AB3-40F5-AAA8-569036447D01}"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BE25A875-BC0F-48AE-AA13-A7088C3990FC}"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FDE27273-8C1F-4BA0-BF3B-62E67872B611}"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Slide Number Placeholder 7"/>
          <p:cNvSpPr>
            <a:spLocks noGrp="1"/>
          </p:cNvSpPr>
          <p:nvPr>
            <p:ph type="sldNum" sz="quarter" idx="11"/>
          </p:nvPr>
        </p:nvSpPr>
        <p:spPr/>
        <p:txBody>
          <a:bodyPr/>
          <a:lstStyle>
            <a:lvl1pPr>
              <a:defRPr/>
            </a:lvl1pPr>
          </a:lstStyle>
          <a:p>
            <a:fld id="{0BBC9064-C961-4F9C-A4E3-D437E93FE514}" type="slidenum">
              <a:rPr lang="en-US" altLang="zh-CN"/>
              <a:pPr/>
              <a:t>‹#›</a:t>
            </a:fld>
            <a:endParaRPr lang="en-US" altLang="zh-CN"/>
          </a:p>
        </p:txBody>
      </p:sp>
      <p:sp>
        <p:nvSpPr>
          <p:cNvPr id="9" name="Footer Placeholder 8"/>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Slide Number Placeholder 3"/>
          <p:cNvSpPr>
            <a:spLocks noGrp="1"/>
          </p:cNvSpPr>
          <p:nvPr>
            <p:ph type="sldNum" sz="quarter" idx="11"/>
          </p:nvPr>
        </p:nvSpPr>
        <p:spPr/>
        <p:txBody>
          <a:bodyPr/>
          <a:lstStyle>
            <a:lvl1pPr>
              <a:defRPr/>
            </a:lvl1pPr>
          </a:lstStyle>
          <a:p>
            <a:fld id="{A6DF1C8B-79DE-4507-A417-A079BDBCE68B}" type="slidenum">
              <a:rPr lang="en-US" altLang="zh-CN"/>
              <a:pPr/>
              <a:t>‹#›</a:t>
            </a:fld>
            <a:endParaRPr lang="en-US" altLang="zh-CN"/>
          </a:p>
        </p:txBody>
      </p:sp>
      <p:sp>
        <p:nvSpPr>
          <p:cNvPr id="5" name="Footer Placeholder 4"/>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Slide Number Placeholder 2"/>
          <p:cNvSpPr>
            <a:spLocks noGrp="1"/>
          </p:cNvSpPr>
          <p:nvPr>
            <p:ph type="sldNum" sz="quarter" idx="11"/>
          </p:nvPr>
        </p:nvSpPr>
        <p:spPr/>
        <p:txBody>
          <a:bodyPr/>
          <a:lstStyle>
            <a:lvl1pPr>
              <a:defRPr/>
            </a:lvl1pPr>
          </a:lstStyle>
          <a:p>
            <a:fld id="{258BCC15-9B77-40D7-A177-D53C47FA3917}" type="slidenum">
              <a:rPr lang="en-US" altLang="zh-CN"/>
              <a:pPr/>
              <a:t>‹#›</a:t>
            </a:fld>
            <a:endParaRPr lang="en-US" altLang="zh-CN"/>
          </a:p>
        </p:txBody>
      </p:sp>
      <p:sp>
        <p:nvSpPr>
          <p:cNvPr id="4" name="Footer Placeholder 3"/>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5C1DC9A1-50EA-4ED4-8289-BBCFD2C2CDBA}"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BD0CB516-2EDE-4312-9B32-2E0979BE575F}"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C9F65FCC-3933-4751-AFBA-72BBFEE5E112}"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27C3CE2E-4B19-426A-849D-1E9021728190}"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7B697F4D-C6BE-4DC1-AECC-23549DC6E6BE}"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DEA8CBC0-088E-479B-9962-ED3BDCC92C65}"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6B5C7F9E-0352-40F0-A962-E9987BC7B23F}" type="slidenum">
              <a:rPr lang="en-US" altLang="zh-CN"/>
              <a:pPr/>
              <a:t>‹#›</a:t>
            </a:fld>
            <a:endParaRPr lang="en-US" altLang="zh-C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8DA90FF8-3FEE-4567-8420-2884FAE3361F}" type="slidenum">
              <a:rPr lang="en-US" altLang="zh-CN"/>
              <a:pPr/>
              <a:t>‹#›</a:t>
            </a:fld>
            <a:endParaRPr lang="en-US" altLang="zh-C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AC556580-4864-44C9-B1FA-C2B47A6651E3}" type="slidenum">
              <a:rPr lang="en-US" altLang="zh-CN"/>
              <a:pPr/>
              <a:t>‹#›</a:t>
            </a:fld>
            <a:endParaRPr lang="en-US" altLang="zh-CN"/>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8C346CB9-F48A-47B1-A1D6-40FF0B469E09}" type="slidenum">
              <a:rPr lang="en-US" altLang="zh-CN"/>
              <a:pPr/>
              <a:t>‹#›</a:t>
            </a:fld>
            <a:endParaRPr lang="en-US" altLang="zh-C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90F4C177-6D11-43A5-B79F-1A191EF928CF}" type="slidenum">
              <a:rPr lang="en-US" altLang="zh-CN"/>
              <a:pPr/>
              <a:t>‹#›</a:t>
            </a:fld>
            <a:endParaRPr lang="en-US" altLang="zh-CN"/>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D19EF29E-3F8E-486E-BD55-833109277216}"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AA229AA7-D0AF-4DB8-9E76-7220AE50E447}"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055B14ED-D19C-4165-AD9C-B9B0D031BA01}" type="slidenum">
              <a:rPr lang="en-US" altLang="zh-CN"/>
              <a:pPr/>
              <a:t>‹#›</a:t>
            </a:fld>
            <a:endParaRPr lang="en-US" altLang="zh-C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C3FEDDC7-2934-4EDA-98C5-55C69CD9109A}" type="slidenum">
              <a:rPr lang="en-US" altLang="zh-CN"/>
              <a:pPr/>
              <a:t>‹#›</a:t>
            </a:fld>
            <a:endParaRPr lang="en-US" altLang="zh-CN"/>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FCFD67BB-4B37-4ED3-B5CF-619787DAAC76}" type="slidenum">
              <a:rPr lang="en-US" altLang="zh-CN"/>
              <a:pPr/>
              <a:t>‹#›</a:t>
            </a:fld>
            <a:endParaRPr lang="en-US" altLang="zh-C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F7371960-F7BD-40A0-869E-E74558B6BC29}" type="slidenum">
              <a:rPr lang="en-US" altLang="zh-CN"/>
              <a:pPr/>
              <a:t>‹#›</a:t>
            </a:fld>
            <a:endParaRPr lang="en-US" altLang="zh-CN"/>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FDC92668-C952-484D-A196-5EF9FDB4538B}" type="slidenum">
              <a:rPr lang="en-US" altLang="zh-CN"/>
              <a:pPr/>
              <a:t>‹#›</a:t>
            </a:fld>
            <a:endParaRPr lang="en-US" altLang="zh-CN"/>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ctrTitle"/>
          </p:nvPr>
        </p:nvSpPr>
        <p:spPr>
          <a:xfrm>
            <a:off x="976313" y="619125"/>
            <a:ext cx="7772400" cy="822325"/>
          </a:xfrm>
        </p:spPr>
        <p:txBody>
          <a:bodyPr/>
          <a:lstStyle>
            <a:lvl1pPr algn="r">
              <a:defRPr sz="3200"/>
            </a:lvl1pPr>
          </a:lstStyle>
          <a:p>
            <a:r>
              <a:rPr lang="en-US" altLang="zh-CN" smtClean="0"/>
              <a:t>Click to edit Master title style</a:t>
            </a:r>
            <a:endParaRPr lang="zh-CN"/>
          </a:p>
        </p:txBody>
      </p:sp>
      <p:sp>
        <p:nvSpPr>
          <p:cNvPr id="2051" name="文本占位符 2"/>
          <p:cNvSpPr>
            <a:spLocks noGrp="1" noChangeArrowheads="1"/>
          </p:cNvSpPr>
          <p:nvPr>
            <p:ph type="subTitle" idx="1"/>
          </p:nvPr>
        </p:nvSpPr>
        <p:spPr>
          <a:xfrm>
            <a:off x="2339975" y="1485900"/>
            <a:ext cx="6400800" cy="815975"/>
          </a:xfrm>
        </p:spPr>
        <p:txBody>
          <a:bodyPr/>
          <a:lstStyle>
            <a:lvl1pPr marL="0" indent="0" algn="r">
              <a:buFont typeface="Wingdings" pitchFamily="2" charset="2"/>
              <a:buNone/>
              <a:defRPr>
                <a:solidFill>
                  <a:schemeClr val="bg1"/>
                </a:solidFill>
              </a:defRPr>
            </a:lvl1pPr>
          </a:lstStyle>
          <a:p>
            <a:r>
              <a:rPr lang="en-US" altLang="zh-CN" smtClean="0"/>
              <a:t>Click to edit Master subtitle style</a:t>
            </a:r>
            <a:endParaRPr lang="zh-CN"/>
          </a:p>
        </p:txBody>
      </p:sp>
      <p:sp>
        <p:nvSpPr>
          <p:cNvPr id="2052" name="日期占位符 3"/>
          <p:cNvSpPr>
            <a:spLocks noGrp="1" noChangeArrowheads="1"/>
          </p:cNvSpPr>
          <p:nvPr>
            <p:ph type="dt" sz="half" idx="2"/>
          </p:nvPr>
        </p:nvSpPr>
        <p:spPr>
          <a:xfrm>
            <a:off x="457200" y="6245225"/>
            <a:ext cx="2133600" cy="476250"/>
          </a:xfrm>
        </p:spPr>
        <p:txBody>
          <a:bodyPr/>
          <a:lstStyle>
            <a:lvl1pPr>
              <a:defRPr/>
            </a:lvl1pPr>
          </a:lstStyle>
          <a:p>
            <a:endParaRPr lang="en-US"/>
          </a:p>
        </p:txBody>
      </p:sp>
      <p:sp>
        <p:nvSpPr>
          <p:cNvPr id="2053" name="页脚占位符 4"/>
          <p:cNvSpPr>
            <a:spLocks noGrp="1" noChangeArrowheads="1"/>
          </p:cNvSpPr>
          <p:nvPr>
            <p:ph type="ftr" sz="quarter" idx="3"/>
          </p:nvPr>
        </p:nvSpPr>
        <p:spPr>
          <a:xfrm>
            <a:off x="3124200" y="6245225"/>
            <a:ext cx="2895600" cy="476250"/>
          </a:xfrm>
        </p:spPr>
        <p:txBody>
          <a:bodyPr/>
          <a:lstStyle>
            <a:lvl1pPr>
              <a:defRPr/>
            </a:lvl1pPr>
          </a:lstStyle>
          <a:p>
            <a:r>
              <a:rPr lang="en-US" altLang="zh-CN" smtClean="0"/>
              <a:t>Qos in Telecommunication Systems</a:t>
            </a:r>
            <a:endParaRPr lang="zh-CN" altLang="en-US"/>
          </a:p>
        </p:txBody>
      </p:sp>
      <p:sp>
        <p:nvSpPr>
          <p:cNvPr id="2054" name="灯片编号占位符 5"/>
          <p:cNvSpPr>
            <a:spLocks noGrp="1" noChangeArrowheads="1"/>
          </p:cNvSpPr>
          <p:nvPr>
            <p:ph type="sldNum" sz="quarter" idx="4"/>
          </p:nvPr>
        </p:nvSpPr>
        <p:spPr>
          <a:xfrm>
            <a:off x="6553200" y="6245225"/>
            <a:ext cx="2133600" cy="476250"/>
          </a:xfrm>
        </p:spPr>
        <p:txBody>
          <a:bodyPr/>
          <a:lstStyle>
            <a:lvl1pPr>
              <a:defRPr/>
            </a:lvl1pPr>
          </a:lstStyle>
          <a:p>
            <a:fld id="{7EAB3B59-2D9D-4CDC-BFB9-CAE36638C054}" type="slidenum">
              <a:rPr lang="zh-CN" alt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6" name="Slide Number Placeholder 5"/>
          <p:cNvSpPr>
            <a:spLocks noGrp="1"/>
          </p:cNvSpPr>
          <p:nvPr>
            <p:ph type="sldNum" sz="quarter" idx="12"/>
          </p:nvPr>
        </p:nvSpPr>
        <p:spPr/>
        <p:txBody>
          <a:bodyPr/>
          <a:lstStyle>
            <a:lvl1pPr>
              <a:defRPr/>
            </a:lvl1pPr>
          </a:lstStyle>
          <a:p>
            <a:fld id="{88AD76E5-8995-496E-9C8B-9322ED1AAE2A}" type="slidenum">
              <a:rPr lang="zh-CN" alt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6" name="Slide Number Placeholder 5"/>
          <p:cNvSpPr>
            <a:spLocks noGrp="1"/>
          </p:cNvSpPr>
          <p:nvPr>
            <p:ph type="sldNum" sz="quarter" idx="12"/>
          </p:nvPr>
        </p:nvSpPr>
        <p:spPr/>
        <p:txBody>
          <a:bodyPr/>
          <a:lstStyle>
            <a:lvl1pPr>
              <a:defRPr/>
            </a:lvl1pPr>
          </a:lstStyle>
          <a:p>
            <a:fld id="{7114CB85-EBCB-4127-A446-39EAEB474A17}" type="slidenum">
              <a:rPr lang="zh-CN" alt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5013" y="1350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6013" y="1350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7" name="Slide Number Placeholder 6"/>
          <p:cNvSpPr>
            <a:spLocks noGrp="1"/>
          </p:cNvSpPr>
          <p:nvPr>
            <p:ph type="sldNum" sz="quarter" idx="12"/>
          </p:nvPr>
        </p:nvSpPr>
        <p:spPr/>
        <p:txBody>
          <a:bodyPr/>
          <a:lstStyle>
            <a:lvl1pPr>
              <a:defRPr/>
            </a:lvl1pPr>
          </a:lstStyle>
          <a:p>
            <a:fld id="{F753ACBF-C555-407C-B243-353ABEE0D742}" type="slidenum">
              <a:rPr lang="zh-CN" alt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9" name="Slide Number Placeholder 8"/>
          <p:cNvSpPr>
            <a:spLocks noGrp="1"/>
          </p:cNvSpPr>
          <p:nvPr>
            <p:ph type="sldNum" sz="quarter" idx="12"/>
          </p:nvPr>
        </p:nvSpPr>
        <p:spPr/>
        <p:txBody>
          <a:bodyPr/>
          <a:lstStyle>
            <a:lvl1pPr>
              <a:defRPr/>
            </a:lvl1pPr>
          </a:lstStyle>
          <a:p>
            <a:fld id="{8FFB6DCE-CEA0-4527-811E-744A80C3BEB9}" type="slidenum">
              <a:rPr lang="zh-CN" alt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a:p>
        </p:txBody>
      </p:sp>
      <p:sp>
        <p:nvSpPr>
          <p:cNvPr id="8" name="Slide Number Placeholder 7"/>
          <p:cNvSpPr>
            <a:spLocks noGrp="1"/>
          </p:cNvSpPr>
          <p:nvPr>
            <p:ph type="sldNum" sz="quarter" idx="11"/>
          </p:nvPr>
        </p:nvSpPr>
        <p:spPr/>
        <p:txBody>
          <a:bodyPr/>
          <a:lstStyle>
            <a:lvl1pPr>
              <a:defRPr/>
            </a:lvl1pPr>
          </a:lstStyle>
          <a:p>
            <a:fld id="{54C649AD-E554-4F24-8EC9-5304E4A10980}" type="slidenum">
              <a:rPr lang="en-US" altLang="zh-CN"/>
              <a:pPr/>
              <a:t>‹#›</a:t>
            </a:fld>
            <a:endParaRPr lang="en-US" altLang="zh-CN"/>
          </a:p>
        </p:txBody>
      </p:sp>
      <p:sp>
        <p:nvSpPr>
          <p:cNvPr id="9" name="Footer Placeholder 8"/>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5" name="Slide Number Placeholder 4"/>
          <p:cNvSpPr>
            <a:spLocks noGrp="1"/>
          </p:cNvSpPr>
          <p:nvPr>
            <p:ph type="sldNum" sz="quarter" idx="12"/>
          </p:nvPr>
        </p:nvSpPr>
        <p:spPr/>
        <p:txBody>
          <a:bodyPr/>
          <a:lstStyle>
            <a:lvl1pPr>
              <a:defRPr/>
            </a:lvl1pPr>
          </a:lstStyle>
          <a:p>
            <a:fld id="{26E3BE93-830F-4C3E-981E-F37E802C9AF6}" type="slidenum">
              <a:rPr lang="zh-CN" alt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4" name="Slide Number Placeholder 3"/>
          <p:cNvSpPr>
            <a:spLocks noGrp="1"/>
          </p:cNvSpPr>
          <p:nvPr>
            <p:ph type="sldNum" sz="quarter" idx="12"/>
          </p:nvPr>
        </p:nvSpPr>
        <p:spPr/>
        <p:txBody>
          <a:bodyPr/>
          <a:lstStyle>
            <a:lvl1pPr>
              <a:defRPr/>
            </a:lvl1pPr>
          </a:lstStyle>
          <a:p>
            <a:fld id="{542ED9D8-4481-4F44-9300-C69BF70CD08C}" type="slidenum">
              <a:rPr lang="zh-CN" alt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7" name="Slide Number Placeholder 6"/>
          <p:cNvSpPr>
            <a:spLocks noGrp="1"/>
          </p:cNvSpPr>
          <p:nvPr>
            <p:ph type="sldNum" sz="quarter" idx="12"/>
          </p:nvPr>
        </p:nvSpPr>
        <p:spPr/>
        <p:txBody>
          <a:bodyPr/>
          <a:lstStyle>
            <a:lvl1pPr>
              <a:defRPr/>
            </a:lvl1pPr>
          </a:lstStyle>
          <a:p>
            <a:fld id="{CCBDEFAA-9D36-4078-85AB-E2F4D736E038}" type="slidenum">
              <a:rPr lang="zh-CN" alt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7" name="Slide Number Placeholder 6"/>
          <p:cNvSpPr>
            <a:spLocks noGrp="1"/>
          </p:cNvSpPr>
          <p:nvPr>
            <p:ph type="sldNum" sz="quarter" idx="12"/>
          </p:nvPr>
        </p:nvSpPr>
        <p:spPr/>
        <p:txBody>
          <a:bodyPr/>
          <a:lstStyle>
            <a:lvl1pPr>
              <a:defRPr/>
            </a:lvl1pPr>
          </a:lstStyle>
          <a:p>
            <a:fld id="{005CDDBC-F7B4-448E-A56F-F014F303BA41}" type="slidenum">
              <a:rPr lang="zh-CN" alt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6" name="Slide Number Placeholder 5"/>
          <p:cNvSpPr>
            <a:spLocks noGrp="1"/>
          </p:cNvSpPr>
          <p:nvPr>
            <p:ph type="sldNum" sz="quarter" idx="12"/>
          </p:nvPr>
        </p:nvSpPr>
        <p:spPr/>
        <p:txBody>
          <a:bodyPr/>
          <a:lstStyle>
            <a:lvl1pPr>
              <a:defRPr/>
            </a:lvl1pPr>
          </a:lstStyle>
          <a:p>
            <a:fld id="{28A7EAD8-7581-4D34-A984-1BE6BDDF3CAE}" type="slidenum">
              <a:rPr lang="zh-CN" alt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5775" y="115888"/>
            <a:ext cx="2128838" cy="5761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6088" y="115888"/>
            <a:ext cx="6237287" cy="5761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zh-CN" altLang="en-US"/>
          </a:p>
        </p:txBody>
      </p:sp>
      <p:sp>
        <p:nvSpPr>
          <p:cNvPr id="6" name="Slide Number Placeholder 5"/>
          <p:cNvSpPr>
            <a:spLocks noGrp="1"/>
          </p:cNvSpPr>
          <p:nvPr>
            <p:ph type="sldNum" sz="quarter" idx="12"/>
          </p:nvPr>
        </p:nvSpPr>
        <p:spPr/>
        <p:txBody>
          <a:bodyPr/>
          <a:lstStyle>
            <a:lvl1pPr>
              <a:defRPr/>
            </a:lvl1pPr>
          </a:lstStyle>
          <a:p>
            <a:fld id="{1B22FAD1-1F48-4DBA-86C4-F653C7CD83EF}" type="slidenum">
              <a:rPr lang="zh-CN" alt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95AC7171-C519-4852-B3BD-8DFCA8694EEF}" type="slidenum">
              <a:rPr lang="en-US" altLang="zh-CN"/>
              <a:pPr/>
              <a:t>‹#›</a:t>
            </a:fld>
            <a:endParaRPr lang="en-US" altLang="zh-CN"/>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482DA543-EA3B-49F2-A7F2-6CB794C9D5C0}" type="slidenum">
              <a:rPr lang="en-US" altLang="zh-CN"/>
              <a:pPr/>
              <a:t>‹#›</a:t>
            </a:fld>
            <a:endParaRPr lang="en-US" altLang="zh-CN"/>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C668CB6E-34FC-49B5-B2C7-09D3120B9930}" type="slidenum">
              <a:rPr lang="en-US" altLang="zh-CN"/>
              <a:pPr/>
              <a:t>‹#›</a:t>
            </a:fld>
            <a:endParaRPr lang="en-US" altLang="zh-CN"/>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D0A7453F-6C9E-47B7-9C2F-82639BD578DF}"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a:p>
        </p:txBody>
      </p:sp>
      <p:sp>
        <p:nvSpPr>
          <p:cNvPr id="4" name="Slide Number Placeholder 3"/>
          <p:cNvSpPr>
            <a:spLocks noGrp="1"/>
          </p:cNvSpPr>
          <p:nvPr>
            <p:ph type="sldNum" sz="quarter" idx="11"/>
          </p:nvPr>
        </p:nvSpPr>
        <p:spPr/>
        <p:txBody>
          <a:bodyPr/>
          <a:lstStyle>
            <a:lvl1pPr>
              <a:defRPr/>
            </a:lvl1pPr>
          </a:lstStyle>
          <a:p>
            <a:fld id="{A9AC115A-715A-4D8D-B73F-1E55D8D07360}" type="slidenum">
              <a:rPr lang="en-US" altLang="zh-CN"/>
              <a:pPr/>
              <a:t>‹#›</a:t>
            </a:fld>
            <a:endParaRPr lang="en-US" altLang="zh-CN"/>
          </a:p>
        </p:txBody>
      </p:sp>
      <p:sp>
        <p:nvSpPr>
          <p:cNvPr id="5" name="Footer Placeholder 4"/>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4E5D30A9-7C0F-4C59-A15A-75E617144F24}" type="slidenum">
              <a:rPr lang="en-US" altLang="zh-CN"/>
              <a:pPr/>
              <a:t>‹#›</a:t>
            </a:fld>
            <a:endParaRPr lang="en-US" altLang="zh-CN"/>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95252701-1561-4DEF-9A95-56D3A3637F7D}" type="slidenum">
              <a:rPr lang="en-US" altLang="zh-CN"/>
              <a:pPr/>
              <a:t>‹#›</a:t>
            </a:fld>
            <a:endParaRPr lang="en-US" altLang="zh-CN"/>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16A29D89-FE08-467A-AB59-BA5ABD14817B}" type="slidenum">
              <a:rPr lang="en-US" altLang="zh-CN"/>
              <a:pPr/>
              <a:t>‹#›</a:t>
            </a:fld>
            <a:endParaRPr lang="en-US" altLang="zh-CN"/>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CB780EBC-2D55-42F2-A2E1-D233F1DF2FCC}" type="slidenum">
              <a:rPr lang="en-US" altLang="zh-CN"/>
              <a:pPr/>
              <a:t>‹#›</a:t>
            </a:fld>
            <a:endParaRPr lang="en-US" altLang="zh-CN"/>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8132A7E5-F611-4C5B-9882-FB8F510930F0}" type="slidenum">
              <a:rPr lang="en-US" altLang="zh-CN"/>
              <a:pPr/>
              <a:t>‹#›</a:t>
            </a:fld>
            <a:endParaRPr lang="en-US" altLang="zh-CN"/>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B91F4B35-B940-42FD-BBBA-B82D0E5DCD78}" type="slidenum">
              <a:rPr lang="en-US" altLang="zh-CN"/>
              <a:pPr/>
              <a:t>‹#›</a:t>
            </a:fld>
            <a:endParaRPr lang="en-US" altLang="zh-CN"/>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E655B1E1-0418-4BF3-9FC8-53A0B6D4BBF6}" type="slidenum">
              <a:rPr lang="en-US" altLang="zh-CN"/>
              <a:pPr/>
              <a:t>‹#›</a:t>
            </a:fld>
            <a:endParaRPr lang="en-US" altLang="zh-CN"/>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a:p>
        </p:txBody>
      </p:sp>
      <p:sp>
        <p:nvSpPr>
          <p:cNvPr id="3" name="Slide Number Placeholder 2"/>
          <p:cNvSpPr>
            <a:spLocks noGrp="1"/>
          </p:cNvSpPr>
          <p:nvPr>
            <p:ph type="sldNum" sz="quarter" idx="11"/>
          </p:nvPr>
        </p:nvSpPr>
        <p:spPr/>
        <p:txBody>
          <a:bodyPr/>
          <a:lstStyle>
            <a:lvl1pPr>
              <a:defRPr/>
            </a:lvl1pPr>
          </a:lstStyle>
          <a:p>
            <a:fld id="{7D462F91-B83C-4BA1-8544-985B932FD5F1}" type="slidenum">
              <a:rPr lang="en-US" altLang="zh-CN"/>
              <a:pPr/>
              <a:t>‹#›</a:t>
            </a:fld>
            <a:endParaRPr lang="en-US" altLang="zh-CN"/>
          </a:p>
        </p:txBody>
      </p:sp>
      <p:sp>
        <p:nvSpPr>
          <p:cNvPr id="4" name="Footer Placeholder 3"/>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D91C29BD-3E9C-4729-91D0-CEEB0962EC15}" type="slidenum">
              <a:rPr lang="en-US" altLang="zh-CN"/>
              <a:pPr/>
              <a:t>‹#›</a:t>
            </a:fld>
            <a:endParaRPr lang="en-US" altLang="zh-CN"/>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947847EC-DBDC-457D-8EB5-6C4C58235A1F}"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9DC68DAF-9687-4E4C-A66A-6F7FB47980FC}"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172681D1-DE30-454B-9611-2D06CF1004C2}" type="slidenum">
              <a:rPr lang="en-US" altLang="zh-CN"/>
              <a:pPr/>
              <a:t>‹#›</a:t>
            </a:fld>
            <a:endParaRPr lang="en-US" altLang="zh-C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D2076BE8-01EC-480F-BC9E-E9817DE66138}" type="slidenum">
              <a:rPr lang="en-US" altLang="zh-CN"/>
              <a:pPr/>
              <a:t>‹#›</a:t>
            </a:fld>
            <a:endParaRPr lang="en-US" altLang="zh-C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E1EF5305-B00E-4D1F-83F9-DC1F9BD0FB0B}" type="slidenum">
              <a:rPr lang="en-US" altLang="zh-CN"/>
              <a:pPr/>
              <a:t>‹#›</a:t>
            </a:fld>
            <a:endParaRPr lang="en-US" altLang="zh-C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810E4697-8906-42B5-8D91-2975F632EF3A}" type="slidenum">
              <a:rPr lang="en-US" altLang="zh-CN"/>
              <a:pPr/>
              <a:t>‹#›</a:t>
            </a:fld>
            <a:endParaRPr lang="en-US" altLang="zh-C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913EA23D-4F3E-487C-85E5-7A8D3CD08956}" type="slidenum">
              <a:rPr lang="en-US" altLang="zh-CN"/>
              <a:pPr/>
              <a:t>‹#›</a:t>
            </a:fld>
            <a:endParaRPr lang="en-US" altLang="zh-C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91C8C4CA-AD4D-4899-86F4-82681FED70F5}" type="slidenum">
              <a:rPr lang="en-US" altLang="zh-CN"/>
              <a:pPr/>
              <a:t>‹#›</a:t>
            </a:fld>
            <a:endParaRPr lang="en-US" altLang="zh-C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643FCAA7-DC71-4176-B87E-25DBB993DD47}" type="slidenum">
              <a:rPr lang="en-US" altLang="zh-CN"/>
              <a:pPr/>
              <a:t>‹#›</a:t>
            </a:fld>
            <a:endParaRPr lang="en-US" altLang="zh-CN"/>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7814A8AA-4900-4E74-845D-099409353D16}" type="slidenum">
              <a:rPr lang="en-US" altLang="zh-CN"/>
              <a:pPr/>
              <a:t>‹#›</a:t>
            </a:fld>
            <a:endParaRPr lang="en-US" altLang="zh-C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5930EC70-4A3A-423E-82EC-FFBE908ACC3D}" type="slidenum">
              <a:rPr lang="en-US" altLang="zh-CN"/>
              <a:pPr/>
              <a:t>‹#›</a:t>
            </a:fld>
            <a:endParaRPr lang="en-US" altLang="zh-CN"/>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ltLang="zh-C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altLang="zh-CN" smtClean="0"/>
              <a:t>Qos in Telecommunication Systems</a:t>
            </a:r>
            <a:endParaRPr lang="en-US" altLang="zh-C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91C29BD-3E9C-4729-91D0-CEEB0962EC15}" type="slidenum">
              <a:rPr lang="en-US" altLang="zh-CN" smtClean="0"/>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a:p>
        </p:txBody>
      </p:sp>
      <p:sp>
        <p:nvSpPr>
          <p:cNvPr id="6" name="Slide Number Placeholder 5"/>
          <p:cNvSpPr>
            <a:spLocks noGrp="1"/>
          </p:cNvSpPr>
          <p:nvPr>
            <p:ph type="sldNum" sz="quarter" idx="11"/>
          </p:nvPr>
        </p:nvSpPr>
        <p:spPr/>
        <p:txBody>
          <a:bodyPr/>
          <a:lstStyle>
            <a:lvl1pPr>
              <a:defRPr/>
            </a:lvl1pPr>
          </a:lstStyle>
          <a:p>
            <a:fld id="{372160BE-03B1-4558-A2AE-05DA526F28B3}" type="slidenum">
              <a:rPr lang="en-US" altLang="zh-CN"/>
              <a:pPr/>
              <a:t>‹#›</a:t>
            </a:fld>
            <a:endParaRPr lang="en-US" altLang="zh-CN"/>
          </a:p>
        </p:txBody>
      </p:sp>
      <p:sp>
        <p:nvSpPr>
          <p:cNvPr id="7" name="Footer Placeholder 6"/>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47847EC-DBDC-457D-8EB5-6C4C58235A1F}" type="slidenum">
              <a:rPr lang="en-US" altLang="zh-CN" smtClean="0"/>
              <a:pPr/>
              <a:t>‹#›</a:t>
            </a:fld>
            <a:endParaRPr lang="en-US" altLang="zh-C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ltLang="zh-C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72681D1-DE30-454B-9611-2D06CF1004C2}" type="slidenum">
              <a:rPr lang="en-US" altLang="zh-CN" smtClean="0"/>
              <a:pPr/>
              <a:t>‹#›</a:t>
            </a:fld>
            <a:endParaRPr lang="en-US" altLang="zh-CN"/>
          </a:p>
        </p:txBody>
      </p:sp>
      <p:sp>
        <p:nvSpPr>
          <p:cNvPr id="14" name="Footer Placeholder 13"/>
          <p:cNvSpPr>
            <a:spLocks noGrp="1"/>
          </p:cNvSpPr>
          <p:nvPr>
            <p:ph type="ftr" sz="quarter" idx="12"/>
          </p:nvPr>
        </p:nvSpPr>
        <p:spPr/>
        <p:txBody>
          <a:bodyPr/>
          <a:lstStyle/>
          <a:p>
            <a:r>
              <a:rPr lang="en-US" altLang="zh-CN" smtClean="0"/>
              <a:t>Qos in Telecommunication Systems</a:t>
            </a:r>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ltLang="zh-CN"/>
          </a:p>
        </p:txBody>
      </p:sp>
      <p:sp>
        <p:nvSpPr>
          <p:cNvPr id="10" name="Slide Number Placeholder 9"/>
          <p:cNvSpPr>
            <a:spLocks noGrp="1"/>
          </p:cNvSpPr>
          <p:nvPr>
            <p:ph type="sldNum" sz="quarter" idx="16"/>
          </p:nvPr>
        </p:nvSpPr>
        <p:spPr/>
        <p:txBody>
          <a:bodyPr rtlCol="0"/>
          <a:lstStyle/>
          <a:p>
            <a:fld id="{D2076BE8-01EC-480F-BC9E-E9817DE66138}" type="slidenum">
              <a:rPr lang="en-US" altLang="zh-CN" smtClean="0"/>
              <a:pPr/>
              <a:t>‹#›</a:t>
            </a:fld>
            <a:endParaRPr lang="en-US" altLang="zh-CN"/>
          </a:p>
        </p:txBody>
      </p:sp>
      <p:sp>
        <p:nvSpPr>
          <p:cNvPr id="12" name="Footer Placeholder 11"/>
          <p:cNvSpPr>
            <a:spLocks noGrp="1"/>
          </p:cNvSpPr>
          <p:nvPr>
            <p:ph type="ftr" sz="quarter" idx="17"/>
          </p:nvPr>
        </p:nvSpPr>
        <p:spPr/>
        <p:txBody>
          <a:bodyPr rtlCol="0"/>
          <a:lstStyle/>
          <a:p>
            <a:r>
              <a:rPr lang="en-US" altLang="zh-CN" smtClean="0"/>
              <a:t>Qos in Telecommunication Systems</a:t>
            </a:r>
            <a:endParaRPr lang="en-US" altLang="zh-CN"/>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ltLang="zh-CN"/>
          </a:p>
        </p:txBody>
      </p:sp>
      <p:sp>
        <p:nvSpPr>
          <p:cNvPr id="12" name="Slide Number Placeholder 11"/>
          <p:cNvSpPr>
            <a:spLocks noGrp="1"/>
          </p:cNvSpPr>
          <p:nvPr>
            <p:ph type="sldNum" sz="quarter" idx="16"/>
          </p:nvPr>
        </p:nvSpPr>
        <p:spPr/>
        <p:txBody>
          <a:bodyPr rtlCol="0"/>
          <a:lstStyle/>
          <a:p>
            <a:fld id="{E1EF5305-B00E-4D1F-83F9-DC1F9BD0FB0B}" type="slidenum">
              <a:rPr lang="en-US" altLang="zh-CN" smtClean="0"/>
              <a:pPr/>
              <a:t>‹#›</a:t>
            </a:fld>
            <a:endParaRPr lang="en-US" altLang="zh-CN"/>
          </a:p>
        </p:txBody>
      </p:sp>
      <p:sp>
        <p:nvSpPr>
          <p:cNvPr id="14" name="Footer Placeholder 13"/>
          <p:cNvSpPr>
            <a:spLocks noGrp="1"/>
          </p:cNvSpPr>
          <p:nvPr>
            <p:ph type="ftr" sz="quarter" idx="17"/>
          </p:nvPr>
        </p:nvSpPr>
        <p:spPr/>
        <p:txBody>
          <a:bodyPr rtlCol="0"/>
          <a:lstStyle/>
          <a:p>
            <a:r>
              <a:rPr lang="en-US" altLang="zh-CN" smtClean="0"/>
              <a:t>Qos in Telecommunication Systems</a:t>
            </a:r>
            <a:endParaRPr lang="en-US" altLang="zh-C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10E4697-8906-42B5-8D91-2975F632EF3A}" type="slidenum">
              <a:rPr lang="en-US" altLang="zh-CN" smtClean="0"/>
              <a:pPr/>
              <a:t>‹#›</a:t>
            </a:fld>
            <a:endParaRPr lang="en-US" altLang="zh-CN"/>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13EA23D-4F3E-487C-85E5-7A8D3CD08956}" type="slidenum">
              <a:rPr lang="en-US" altLang="zh-CN" smtClean="0"/>
              <a:pPr/>
              <a:t>‹#›</a:t>
            </a:fld>
            <a:endParaRPr lang="en-US" altLang="zh-CN"/>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1C8C4CA-AD4D-4899-86F4-82681FED70F5}" type="slidenum">
              <a:rPr lang="en-US" altLang="zh-CN" smtClean="0"/>
              <a:pPr/>
              <a:t>‹#›</a:t>
            </a:fld>
            <a:endParaRPr lang="en-US" altLang="zh-C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ltLang="zh-C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43FCAA7-DC71-4176-B87E-25DBB993DD47}" type="slidenum">
              <a:rPr lang="en-US" altLang="zh-CN" smtClean="0"/>
              <a:pPr/>
              <a:t>‹#›</a:t>
            </a:fld>
            <a:endParaRPr lang="en-US" altLang="zh-CN"/>
          </a:p>
        </p:txBody>
      </p:sp>
      <p:sp>
        <p:nvSpPr>
          <p:cNvPr id="14" name="Footer Placeholder 13"/>
          <p:cNvSpPr>
            <a:spLocks noGrp="1"/>
          </p:cNvSpPr>
          <p:nvPr>
            <p:ph type="ftr" sz="quarter" idx="12"/>
          </p:nvPr>
        </p:nvSpPr>
        <p:spPr>
          <a:xfrm>
            <a:off x="1600200" y="6248206"/>
            <a:ext cx="4572000" cy="365125"/>
          </a:xfrm>
        </p:spPr>
        <p:txBody>
          <a:bodyPr rtlCol="0"/>
          <a:lstStyle/>
          <a:p>
            <a:r>
              <a:rPr lang="en-US" altLang="zh-CN" smtClean="0"/>
              <a:t>Qos in Telecommunication Systems</a:t>
            </a:r>
            <a:endParaRPr lang="en-US" altLang="zh-C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p>
            <a:fld id="{7814A8AA-4900-4E74-845D-099409353D16}" type="slidenum">
              <a:rPr lang="en-US" altLang="zh-CN" smtClean="0"/>
              <a:pPr/>
              <a:t>‹#›</a:t>
            </a:fld>
            <a:endParaRPr lang="en-US" altLang="zh-CN"/>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ltLang="zh-CN"/>
          </a:p>
        </p:txBody>
      </p:sp>
      <p:sp>
        <p:nvSpPr>
          <p:cNvPr id="5" name="Footer Placeholder 4"/>
          <p:cNvSpPr>
            <a:spLocks noGrp="1"/>
          </p:cNvSpPr>
          <p:nvPr>
            <p:ph type="ftr" sz="quarter" idx="11"/>
          </p:nvPr>
        </p:nvSpPr>
        <p:spPr>
          <a:xfrm>
            <a:off x="457201" y="6248207"/>
            <a:ext cx="5573483" cy="365125"/>
          </a:xfrm>
        </p:spPr>
        <p:txBody>
          <a:bodyPr/>
          <a:lstStyle/>
          <a:p>
            <a:r>
              <a:rPr lang="en-US" altLang="zh-CN" smtClean="0"/>
              <a:t>Qos in Telecommunication Systems</a:t>
            </a:r>
            <a:endParaRPr lang="en-US" altLang="zh-C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930EC70-4A3A-423E-82EC-FFBE908ACC3D}" type="slidenum">
              <a:rPr lang="en-US" altLang="zh-CN" smtClean="0"/>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8F7CDC86-ACDE-4C19-AAE6-7198DE364939}"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a:p>
        </p:txBody>
      </p:sp>
      <p:sp>
        <p:nvSpPr>
          <p:cNvPr id="5" name="Slide Number Placeholder 4"/>
          <p:cNvSpPr>
            <a:spLocks noGrp="1"/>
          </p:cNvSpPr>
          <p:nvPr>
            <p:ph type="sldNum" sz="quarter" idx="11"/>
          </p:nvPr>
        </p:nvSpPr>
        <p:spPr/>
        <p:txBody>
          <a:bodyPr/>
          <a:lstStyle>
            <a:lvl1pPr>
              <a:defRPr/>
            </a:lvl1pPr>
          </a:lstStyle>
          <a:p>
            <a:fld id="{10A82CD6-6393-4110-930A-5D494C2C4DBE}" type="slidenum">
              <a:rPr lang="en-US" altLang="zh-CN"/>
              <a:pPr/>
              <a:t>‹#›</a:t>
            </a:fld>
            <a:endParaRPr lang="en-US" altLang="zh-CN"/>
          </a:p>
        </p:txBody>
      </p:sp>
      <p:sp>
        <p:nvSpPr>
          <p:cNvPr id="6" name="Footer Placeholder 5"/>
          <p:cNvSpPr>
            <a:spLocks noGrp="1"/>
          </p:cNvSpPr>
          <p:nvPr>
            <p:ph type="ftr" sz="quarter" idx="12"/>
          </p:nvPr>
        </p:nvSpPr>
        <p:spPr/>
        <p:txBody>
          <a:bodyPr/>
          <a:lstStyle>
            <a:lvl1pPr>
              <a:defRPr/>
            </a:lvl1pPr>
          </a:lstStyle>
          <a:p>
            <a:r>
              <a:rPr lang="en-US" altLang="zh-CN" smtClean="0"/>
              <a:t>Qos in Telecommunication Systems</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C7A82F00-7650-42E8-A746-A9560F40D1CC}" type="slidenum">
              <a:rPr lang="en-US" altLang="zh-CN"/>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12D2B871-753C-486A-955E-166345F8E231}" type="slidenum">
              <a:rPr lang="en-US" altLang="zh-CN"/>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63849B15-7893-4827-B0CF-6359CA559488}" type="slidenum">
              <a:rPr lang="en-US" altLang="zh-CN"/>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416F6022-359D-4284-AF74-98B48FABADDA}" type="slidenum">
              <a:rPr lang="en-US" altLang="zh-CN"/>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3093917B-A3F7-4718-B5C3-1C41B060B048}" type="slidenum">
              <a:rPr lang="en-US" altLang="zh-CN"/>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8A849CFB-1BA3-4E37-A79E-51F0D373F899}"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125538"/>
            <a:ext cx="40274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27488"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9B5B09B2-5884-4FA0-A5B1-0B697FEEE891}"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3DA368B6-65B7-48D1-947D-647C3E079674}"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3A9892AF-69F9-4F13-977D-459E85E99D25}"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AAB82A89-1252-4D74-82A8-489514D97F8C}"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9C73E398-93F3-4292-9FA7-4833C32BAAFF}"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125538"/>
            <a:ext cx="40274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274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315913"/>
            <a:ext cx="2051050" cy="5810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315913"/>
            <a:ext cx="6003925"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75A9FA18-31BC-499D-A721-1F043B20AC2E}" type="slidenum">
              <a:rPr lang="zh-CN" alt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C9983A7E-D0AF-4FE5-9C32-C0BEF6719CC1}" type="slidenum">
              <a:rPr lang="zh-CN" alt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A36D4BC2-2178-4C3F-8388-46B7A348F19F}" type="slidenum">
              <a:rPr lang="zh-CN" alt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1125538"/>
            <a:ext cx="40274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25538"/>
            <a:ext cx="40274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E268D4DC-5F61-4B08-88DF-221F12282507}" type="slidenum">
              <a:rPr lang="zh-CN" alt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FDEF6364-E9DA-4741-ABC8-3F2292360017}" type="slidenum">
              <a:rPr lang="zh-CN" alt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00F03B25-3108-47FF-9EE8-870B02602DA7}" type="slidenum">
              <a:rPr lang="zh-CN" alt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9BA83EB4-4672-4B4F-8E15-60D4FD008DA7}" type="slidenum">
              <a:rPr lang="zh-CN" alt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3D7D4961-E96C-439C-96EE-FDF30AE3DBD0}" type="slidenum">
              <a:rPr lang="zh-CN" alt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D844E540-6F56-4B67-87BE-394250CAB5AA}" type="slidenum">
              <a:rPr lang="zh-CN" alt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53170CC1-3BB7-4378-B8B4-8E25ABB2AB3B}" type="slidenum">
              <a:rPr lang="zh-CN" alt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315913"/>
            <a:ext cx="2051050" cy="5810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8313" y="315913"/>
            <a:ext cx="6003925"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DE" altLang="en-US"/>
              <a:t>Page </a:t>
            </a:r>
            <a:r>
              <a:rPr lang="de-DE" altLang="en-US">
                <a:sym typeface="MS UI Gothic" pitchFamily="34" charset="-128"/>
              </a:rPr>
              <a:t></a:t>
            </a:r>
            <a:r>
              <a:rPr lang="de-DE" altLang="en-US"/>
              <a:t> </a:t>
            </a:r>
            <a:fld id="{AD04C676-7220-40CE-922C-F0883D03D8A7}" type="slidenum">
              <a:rPr lang="zh-CN" alt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23589282-BB9F-4A74-9704-AA869478014A}" type="slidenum">
              <a:rPr lang="en-US" altLang="zh-CN"/>
              <a:pPr/>
              <a:t>‹#›</a:t>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F597E7AF-0F2D-4F63-B1C5-4773861A7584}" type="slidenum">
              <a:rPr lang="en-US" altLang="zh-CN"/>
              <a:pPr/>
              <a:t>‹#›</a:t>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7883E72B-9BF7-496B-9740-BDAB27535CD0}"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ABAF4CBF-6A92-44A4-9CD0-3B167E0E7847}" type="slidenum">
              <a:rPr lang="en-US" altLang="zh-CN"/>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4DA10A54-88CC-4078-9BA4-E6596872EA36}" type="slidenum">
              <a:rPr lang="en-US" altLang="zh-CN"/>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53B41172-961C-4CC1-B188-6C4ABAEBC83C}" type="slidenum">
              <a:rPr lang="en-US" altLang="zh-CN"/>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1F17C3A7-29B5-4A4B-AC2D-D1E557115906}" type="slidenum">
              <a:rPr lang="en-US" altLang="zh-CN"/>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E37588FA-5A5A-4195-9F83-CD58D945399F}" type="slidenum">
              <a:rPr lang="en-US" altLang="zh-CN"/>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7C2C4BDE-B913-44CE-8B6A-155A53D8343D}" type="slidenum">
              <a:rPr lang="en-US" altLang="zh-CN"/>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0D0E21F0-50BF-439E-9A96-D7110260BAC5}" type="slidenum">
              <a:rPr lang="en-US" altLang="zh-CN"/>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26CF415A-986D-4BBC-94B4-9635A250F592}" type="slidenum">
              <a:rPr lang="en-US" altLang="zh-CN"/>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r>
              <a:rPr lang="en-US" smtClean="0"/>
              <a:t>Qos in Telecommunication Systems</a:t>
            </a:r>
            <a:endParaRPr lang="en-US"/>
          </a:p>
        </p:txBody>
      </p:sp>
      <p:sp>
        <p:nvSpPr>
          <p:cNvPr id="6" name="Slide Number Placeholder 5"/>
          <p:cNvSpPr>
            <a:spLocks noGrp="1"/>
          </p:cNvSpPr>
          <p:nvPr>
            <p:ph type="sldNum" sz="quarter" idx="12"/>
          </p:nvPr>
        </p:nvSpPr>
        <p:spPr/>
        <p:txBody>
          <a:bodyPr/>
          <a:lstStyle>
            <a:lvl1pPr>
              <a:defRPr/>
            </a:lvl1pPr>
          </a:lstStyle>
          <a:p>
            <a:fld id="{324C289B-F4C5-4D60-8F57-2C97BB8083A7}" type="slidenum">
              <a:rPr lang="en-US" altLang="en-US"/>
              <a:pPr/>
              <a:t>‹#›</a:t>
            </a:fld>
            <a:endParaRPr lang="zh-CN" altLang="en-US" sz="1800">
              <a:solidFill>
                <a:schemeClr val="tx1"/>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r>
              <a:rPr lang="en-US" smtClean="0"/>
              <a:t>Qos in Telecommunication Systems</a:t>
            </a:r>
            <a:endParaRPr lang="en-US"/>
          </a:p>
        </p:txBody>
      </p:sp>
      <p:sp>
        <p:nvSpPr>
          <p:cNvPr id="6" name="Slide Number Placeholder 5"/>
          <p:cNvSpPr>
            <a:spLocks noGrp="1"/>
          </p:cNvSpPr>
          <p:nvPr>
            <p:ph type="sldNum" sz="quarter" idx="12"/>
          </p:nvPr>
        </p:nvSpPr>
        <p:spPr/>
        <p:txBody>
          <a:bodyPr/>
          <a:lstStyle>
            <a:lvl1pPr>
              <a:defRPr/>
            </a:lvl1pPr>
          </a:lstStyle>
          <a:p>
            <a:fld id="{CBB1FCA0-E6B9-4945-8BFA-0CD9DABD7A1E}" type="slidenum">
              <a:rPr lang="en-US"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r>
              <a:rPr lang="en-US" smtClean="0"/>
              <a:t>Qos in Telecommunication Systems</a:t>
            </a:r>
            <a:endParaRPr lang="en-US"/>
          </a:p>
        </p:txBody>
      </p:sp>
      <p:sp>
        <p:nvSpPr>
          <p:cNvPr id="6" name="Slide Number Placeholder 5"/>
          <p:cNvSpPr>
            <a:spLocks noGrp="1"/>
          </p:cNvSpPr>
          <p:nvPr>
            <p:ph type="sldNum" sz="quarter" idx="12"/>
          </p:nvPr>
        </p:nvSpPr>
        <p:spPr/>
        <p:txBody>
          <a:bodyPr/>
          <a:lstStyle>
            <a:lvl1pPr>
              <a:defRPr/>
            </a:lvl1pPr>
          </a:lstStyle>
          <a:p>
            <a:fld id="{9A42AF38-9F6A-48EC-86F2-1DD71A58990E}" type="slidenum">
              <a:rPr lang="en-US" altLang="en-US"/>
              <a:pPr/>
              <a:t>‹#›</a:t>
            </a:fld>
            <a:endParaRPr lang="zh-CN" altLang="en-US" sz="1800">
              <a:solidFill>
                <a:schemeClr val="tx1"/>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r>
              <a:rPr lang="en-US" smtClean="0"/>
              <a:t>Qos in Telecommunication Systems</a:t>
            </a:r>
            <a:endParaRPr lang="en-US"/>
          </a:p>
        </p:txBody>
      </p:sp>
      <p:sp>
        <p:nvSpPr>
          <p:cNvPr id="7" name="Slide Number Placeholder 6"/>
          <p:cNvSpPr>
            <a:spLocks noGrp="1"/>
          </p:cNvSpPr>
          <p:nvPr>
            <p:ph type="sldNum" sz="quarter" idx="12"/>
          </p:nvPr>
        </p:nvSpPr>
        <p:spPr/>
        <p:txBody>
          <a:bodyPr/>
          <a:lstStyle>
            <a:lvl1pPr>
              <a:defRPr/>
            </a:lvl1pPr>
          </a:lstStyle>
          <a:p>
            <a:fld id="{2062905A-489F-411B-B801-B72A2BB12BA4}" type="slidenum">
              <a:rPr lang="en-US" altLang="en-US"/>
              <a:pPr/>
              <a:t>‹#›</a:t>
            </a:fld>
            <a:endParaRPr lang="zh-CN" altLang="en-US" sz="1800">
              <a:solidFill>
                <a:schemeClr val="tx1"/>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CN" altLang="en-US" sz="1800">
              <a:solidFill>
                <a:schemeClr val="tx1"/>
              </a:solidFill>
            </a:endParaRPr>
          </a:p>
        </p:txBody>
      </p:sp>
      <p:sp>
        <p:nvSpPr>
          <p:cNvPr id="8" name="Footer Placeholder 7"/>
          <p:cNvSpPr>
            <a:spLocks noGrp="1"/>
          </p:cNvSpPr>
          <p:nvPr>
            <p:ph type="ftr" sz="quarter" idx="11"/>
          </p:nvPr>
        </p:nvSpPr>
        <p:spPr/>
        <p:txBody>
          <a:bodyPr/>
          <a:lstStyle>
            <a:lvl1pPr>
              <a:defRPr/>
            </a:lvl1pPr>
          </a:lstStyle>
          <a:p>
            <a:r>
              <a:rPr lang="en-US" smtClean="0"/>
              <a:t>Qos in Telecommunication Systems</a:t>
            </a:r>
            <a:endParaRPr lang="en-US"/>
          </a:p>
        </p:txBody>
      </p:sp>
      <p:sp>
        <p:nvSpPr>
          <p:cNvPr id="9" name="Slide Number Placeholder 8"/>
          <p:cNvSpPr>
            <a:spLocks noGrp="1"/>
          </p:cNvSpPr>
          <p:nvPr>
            <p:ph type="sldNum" sz="quarter" idx="12"/>
          </p:nvPr>
        </p:nvSpPr>
        <p:spPr/>
        <p:txBody>
          <a:bodyPr/>
          <a:lstStyle>
            <a:lvl1pPr>
              <a:defRPr/>
            </a:lvl1pPr>
          </a:lstStyle>
          <a:p>
            <a:fld id="{116A84CD-202B-4E66-B3E3-83F52C35B4DE}" type="slidenum">
              <a:rPr lang="en-US" altLang="en-US"/>
              <a:pPr/>
              <a:t>‹#›</a:t>
            </a:fld>
            <a:endParaRPr lang="zh-CN" altLang="en-US" sz="1800">
              <a:solidFill>
                <a:schemeClr val="tx1"/>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CN" altLang="en-US" sz="1800">
              <a:solidFill>
                <a:schemeClr val="tx1"/>
              </a:solidFill>
            </a:endParaRPr>
          </a:p>
        </p:txBody>
      </p:sp>
      <p:sp>
        <p:nvSpPr>
          <p:cNvPr id="4" name="Footer Placeholder 3"/>
          <p:cNvSpPr>
            <a:spLocks noGrp="1"/>
          </p:cNvSpPr>
          <p:nvPr>
            <p:ph type="ftr" sz="quarter" idx="11"/>
          </p:nvPr>
        </p:nvSpPr>
        <p:spPr/>
        <p:txBody>
          <a:bodyPr/>
          <a:lstStyle>
            <a:lvl1pPr>
              <a:defRPr/>
            </a:lvl1pPr>
          </a:lstStyle>
          <a:p>
            <a:r>
              <a:rPr lang="en-US" smtClean="0"/>
              <a:t>Qos in Telecommunication Systems</a:t>
            </a:r>
            <a:endParaRPr lang="en-US"/>
          </a:p>
        </p:txBody>
      </p:sp>
      <p:sp>
        <p:nvSpPr>
          <p:cNvPr id="5" name="Slide Number Placeholder 4"/>
          <p:cNvSpPr>
            <a:spLocks noGrp="1"/>
          </p:cNvSpPr>
          <p:nvPr>
            <p:ph type="sldNum" sz="quarter" idx="12"/>
          </p:nvPr>
        </p:nvSpPr>
        <p:spPr/>
        <p:txBody>
          <a:bodyPr/>
          <a:lstStyle>
            <a:lvl1pPr>
              <a:defRPr/>
            </a:lvl1pPr>
          </a:lstStyle>
          <a:p>
            <a:fld id="{7B2AF527-094E-4427-9F55-08CC89864562}" type="slidenum">
              <a:rPr lang="en-US" altLang="en-US"/>
              <a:pPr/>
              <a:t>‹#›</a:t>
            </a:fld>
            <a:endParaRPr lang="zh-CN" altLang="en-US" sz="1800">
              <a:solidFill>
                <a:schemeClr val="tx1"/>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CN" altLang="en-US" sz="1800">
              <a:solidFill>
                <a:schemeClr val="tx1"/>
              </a:solidFill>
            </a:endParaRPr>
          </a:p>
        </p:txBody>
      </p:sp>
      <p:sp>
        <p:nvSpPr>
          <p:cNvPr id="3" name="Footer Placeholder 2"/>
          <p:cNvSpPr>
            <a:spLocks noGrp="1"/>
          </p:cNvSpPr>
          <p:nvPr>
            <p:ph type="ftr" sz="quarter" idx="11"/>
          </p:nvPr>
        </p:nvSpPr>
        <p:spPr/>
        <p:txBody>
          <a:bodyPr/>
          <a:lstStyle>
            <a:lvl1pPr>
              <a:defRPr/>
            </a:lvl1pPr>
          </a:lstStyle>
          <a:p>
            <a:r>
              <a:rPr lang="en-US" smtClean="0"/>
              <a:t>Qos in Telecommunication Systems</a:t>
            </a:r>
            <a:endParaRPr lang="en-US"/>
          </a:p>
        </p:txBody>
      </p:sp>
      <p:sp>
        <p:nvSpPr>
          <p:cNvPr id="4" name="Slide Number Placeholder 3"/>
          <p:cNvSpPr>
            <a:spLocks noGrp="1"/>
          </p:cNvSpPr>
          <p:nvPr>
            <p:ph type="sldNum" sz="quarter" idx="12"/>
          </p:nvPr>
        </p:nvSpPr>
        <p:spPr/>
        <p:txBody>
          <a:bodyPr/>
          <a:lstStyle>
            <a:lvl1pPr>
              <a:defRPr/>
            </a:lvl1pPr>
          </a:lstStyle>
          <a:p>
            <a:fld id="{05008B51-0F9F-46D1-AE19-FEA05453A258}" type="slidenum">
              <a:rPr lang="en-US" altLang="en-US"/>
              <a:pPr/>
              <a:t>‹#›</a:t>
            </a:fld>
            <a:endParaRPr lang="zh-CN" altLang="en-US" sz="1800">
              <a:solidFill>
                <a:schemeClr val="tx1"/>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r>
              <a:rPr lang="en-US" smtClean="0"/>
              <a:t>Qos in Telecommunication Systems</a:t>
            </a:r>
            <a:endParaRPr lang="en-US"/>
          </a:p>
        </p:txBody>
      </p:sp>
      <p:sp>
        <p:nvSpPr>
          <p:cNvPr id="7" name="Slide Number Placeholder 6"/>
          <p:cNvSpPr>
            <a:spLocks noGrp="1"/>
          </p:cNvSpPr>
          <p:nvPr>
            <p:ph type="sldNum" sz="quarter" idx="12"/>
          </p:nvPr>
        </p:nvSpPr>
        <p:spPr/>
        <p:txBody>
          <a:bodyPr/>
          <a:lstStyle>
            <a:lvl1pPr>
              <a:defRPr/>
            </a:lvl1pPr>
          </a:lstStyle>
          <a:p>
            <a:fld id="{256C69EF-A58C-4A65-98C4-7585BF23CFEE}" type="slidenum">
              <a:rPr lang="en-US" altLang="en-US"/>
              <a:pPr/>
              <a:t>‹#›</a:t>
            </a:fld>
            <a:endParaRPr lang="zh-CN" altLang="en-US" sz="1800">
              <a:solidFill>
                <a:schemeClr val="tx1"/>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CN" altLang="en-US" sz="1800">
              <a:solidFill>
                <a:schemeClr val="tx1"/>
              </a:solidFill>
            </a:endParaRPr>
          </a:p>
        </p:txBody>
      </p:sp>
      <p:sp>
        <p:nvSpPr>
          <p:cNvPr id="6" name="Footer Placeholder 5"/>
          <p:cNvSpPr>
            <a:spLocks noGrp="1"/>
          </p:cNvSpPr>
          <p:nvPr>
            <p:ph type="ftr" sz="quarter" idx="11"/>
          </p:nvPr>
        </p:nvSpPr>
        <p:spPr/>
        <p:txBody>
          <a:bodyPr/>
          <a:lstStyle>
            <a:lvl1pPr>
              <a:defRPr/>
            </a:lvl1pPr>
          </a:lstStyle>
          <a:p>
            <a:r>
              <a:rPr lang="en-US" smtClean="0"/>
              <a:t>Qos in Telecommunication Systems</a:t>
            </a:r>
            <a:endParaRPr lang="en-US"/>
          </a:p>
        </p:txBody>
      </p:sp>
      <p:sp>
        <p:nvSpPr>
          <p:cNvPr id="7" name="Slide Number Placeholder 6"/>
          <p:cNvSpPr>
            <a:spLocks noGrp="1"/>
          </p:cNvSpPr>
          <p:nvPr>
            <p:ph type="sldNum" sz="quarter" idx="12"/>
          </p:nvPr>
        </p:nvSpPr>
        <p:spPr/>
        <p:txBody>
          <a:bodyPr/>
          <a:lstStyle>
            <a:lvl1pPr>
              <a:defRPr/>
            </a:lvl1pPr>
          </a:lstStyle>
          <a:p>
            <a:fld id="{2FA384F9-524D-46C2-A28E-7EA8D4ABC42C}" type="slidenum">
              <a:rPr lang="en-US" altLang="en-US"/>
              <a:pPr/>
              <a:t>‹#›</a:t>
            </a:fld>
            <a:endParaRPr lang="zh-CN" altLang="en-US" sz="1800">
              <a:solidFill>
                <a:schemeClr val="tx1"/>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r>
              <a:rPr lang="en-US" smtClean="0"/>
              <a:t>Qos in Telecommunication Systems</a:t>
            </a:r>
            <a:endParaRPr lang="en-US"/>
          </a:p>
        </p:txBody>
      </p:sp>
      <p:sp>
        <p:nvSpPr>
          <p:cNvPr id="6" name="Slide Number Placeholder 5"/>
          <p:cNvSpPr>
            <a:spLocks noGrp="1"/>
          </p:cNvSpPr>
          <p:nvPr>
            <p:ph type="sldNum" sz="quarter" idx="12"/>
          </p:nvPr>
        </p:nvSpPr>
        <p:spPr/>
        <p:txBody>
          <a:bodyPr/>
          <a:lstStyle>
            <a:lvl1pPr>
              <a:defRPr/>
            </a:lvl1pPr>
          </a:lstStyle>
          <a:p>
            <a:fld id="{680131DC-9158-4540-9F78-0F678E19F374}" type="slidenum">
              <a:rPr lang="en-US" altLang="en-US"/>
              <a:pPr/>
              <a:t>‹#›</a:t>
            </a:fld>
            <a:endParaRPr lang="zh-CN" altLang="en-US" sz="1800">
              <a:solidFill>
                <a:schemeClr val="tx1"/>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CN" altLang="en-US" sz="1800">
              <a:solidFill>
                <a:schemeClr val="tx1"/>
              </a:solidFill>
            </a:endParaRPr>
          </a:p>
        </p:txBody>
      </p:sp>
      <p:sp>
        <p:nvSpPr>
          <p:cNvPr id="5" name="Footer Placeholder 4"/>
          <p:cNvSpPr>
            <a:spLocks noGrp="1"/>
          </p:cNvSpPr>
          <p:nvPr>
            <p:ph type="ftr" sz="quarter" idx="11"/>
          </p:nvPr>
        </p:nvSpPr>
        <p:spPr/>
        <p:txBody>
          <a:bodyPr/>
          <a:lstStyle>
            <a:lvl1pPr>
              <a:defRPr/>
            </a:lvl1pPr>
          </a:lstStyle>
          <a:p>
            <a:r>
              <a:rPr lang="en-US" smtClean="0"/>
              <a:t>Qos in Telecommunication Systems</a:t>
            </a:r>
            <a:endParaRPr lang="en-US"/>
          </a:p>
        </p:txBody>
      </p:sp>
      <p:sp>
        <p:nvSpPr>
          <p:cNvPr id="6" name="Slide Number Placeholder 5"/>
          <p:cNvSpPr>
            <a:spLocks noGrp="1"/>
          </p:cNvSpPr>
          <p:nvPr>
            <p:ph type="sldNum" sz="quarter" idx="12"/>
          </p:nvPr>
        </p:nvSpPr>
        <p:spPr/>
        <p:txBody>
          <a:bodyPr/>
          <a:lstStyle>
            <a:lvl1pPr>
              <a:defRPr/>
            </a:lvl1pPr>
          </a:lstStyle>
          <a:p>
            <a:fld id="{81656C3B-3EED-4B3B-BECC-5D9B6D4CC85F}" type="slidenum">
              <a:rPr lang="en-US" altLang="en-US"/>
              <a:pPr/>
              <a:t>‹#›</a:t>
            </a:fld>
            <a:endParaRPr lang="zh-CN" altLang="en-US" sz="1800">
              <a:solidFill>
                <a:schemeClr val="tx1"/>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F0409351-BDE8-4121-9582-45F9F74EBEDE}"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9980503E-82CD-43F7-9106-1BD68CB395C5}" type="slidenum">
              <a:rPr lang="en-US" altLang="zh-CN"/>
              <a:pPr/>
              <a:t>‹#›</a:t>
            </a:fld>
            <a:endParaRPr lang="en-US"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403BA8CC-D103-4AC1-A0D0-508F27349692}" type="slidenum">
              <a:rPr lang="en-US" altLang="zh-CN"/>
              <a:pPr/>
              <a:t>‹#›</a:t>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2358961E-F513-47DB-B292-2DD57423E61C}" type="slidenum">
              <a:rPr lang="en-US" altLang="zh-CN"/>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9" name="Slide Number Placeholder 8"/>
          <p:cNvSpPr>
            <a:spLocks noGrp="1"/>
          </p:cNvSpPr>
          <p:nvPr>
            <p:ph type="sldNum" sz="quarter" idx="12"/>
          </p:nvPr>
        </p:nvSpPr>
        <p:spPr/>
        <p:txBody>
          <a:bodyPr/>
          <a:lstStyle>
            <a:lvl1pPr>
              <a:defRPr/>
            </a:lvl1pPr>
          </a:lstStyle>
          <a:p>
            <a:fld id="{9A3930AC-508A-4989-B2DA-58EAD9222931}" type="slidenum">
              <a:rPr lang="en-US" altLang="zh-CN"/>
              <a:pPr/>
              <a:t>‹#›</a:t>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5" name="Slide Number Placeholder 4"/>
          <p:cNvSpPr>
            <a:spLocks noGrp="1"/>
          </p:cNvSpPr>
          <p:nvPr>
            <p:ph type="sldNum" sz="quarter" idx="12"/>
          </p:nvPr>
        </p:nvSpPr>
        <p:spPr/>
        <p:txBody>
          <a:bodyPr/>
          <a:lstStyle>
            <a:lvl1pPr>
              <a:defRPr/>
            </a:lvl1pPr>
          </a:lstStyle>
          <a:p>
            <a:fld id="{70883B18-00A8-43F8-ACF9-6A536CC0BC33}" type="slidenum">
              <a:rPr lang="en-US" altLang="zh-CN"/>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4" name="Slide Number Placeholder 3"/>
          <p:cNvSpPr>
            <a:spLocks noGrp="1"/>
          </p:cNvSpPr>
          <p:nvPr>
            <p:ph type="sldNum" sz="quarter" idx="12"/>
          </p:nvPr>
        </p:nvSpPr>
        <p:spPr/>
        <p:txBody>
          <a:bodyPr/>
          <a:lstStyle>
            <a:lvl1pPr>
              <a:defRPr/>
            </a:lvl1pPr>
          </a:lstStyle>
          <a:p>
            <a:fld id="{EA2F0DC9-BC3F-4D36-A8D0-2463C4C796F5}" type="slidenum">
              <a:rPr lang="en-US" altLang="zh-CN"/>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50B73863-71C4-4A1A-84F6-1A4452A1C0F1}" type="slidenum">
              <a:rPr lang="en-US" altLang="zh-CN"/>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7" name="Slide Number Placeholder 6"/>
          <p:cNvSpPr>
            <a:spLocks noGrp="1"/>
          </p:cNvSpPr>
          <p:nvPr>
            <p:ph type="sldNum" sz="quarter" idx="12"/>
          </p:nvPr>
        </p:nvSpPr>
        <p:spPr/>
        <p:txBody>
          <a:bodyPr/>
          <a:lstStyle>
            <a:lvl1pPr>
              <a:defRPr/>
            </a:lvl1pPr>
          </a:lstStyle>
          <a:p>
            <a:fld id="{E597B75C-AE71-4208-A133-865188C5BF01}" type="slidenum">
              <a:rPr lang="en-US" altLang="zh-CN"/>
              <a:pPr/>
              <a:t>‹#›</a:t>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86B5A364-6957-455C-994D-11C646CB433A}" type="slidenum">
              <a:rPr lang="en-US" altLang="zh-CN"/>
              <a:pPr/>
              <a:t>‹#›</a:t>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r>
              <a:rPr lang="en-US" altLang="zh-CN" smtClean="0"/>
              <a:t>Qos in Telecommunication Systems</a:t>
            </a:r>
            <a:endParaRPr lang="en-US" altLang="zh-CN"/>
          </a:p>
        </p:txBody>
      </p:sp>
      <p:sp>
        <p:nvSpPr>
          <p:cNvPr id="6" name="Slide Number Placeholder 5"/>
          <p:cNvSpPr>
            <a:spLocks noGrp="1"/>
          </p:cNvSpPr>
          <p:nvPr>
            <p:ph type="sldNum" sz="quarter" idx="12"/>
          </p:nvPr>
        </p:nvSpPr>
        <p:spPr/>
        <p:txBody>
          <a:bodyPr/>
          <a:lstStyle>
            <a:lvl1pPr>
              <a:defRPr/>
            </a:lvl1pPr>
          </a:lstStyle>
          <a:p>
            <a:fld id="{5277D6D8-3C8D-49F3-A27E-29F82378DC4A}"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hyperlink" Target="http://www.nordridesign.com/" TargetMode="External"/><Relationship Id="rId18" Type="http://schemas.openxmlformats.org/officeDocument/2006/relationships/hyperlink" Target="http://www.nordridesign.cn/" TargetMode="Externa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hyperlink" Target="http://www.nordri.net/" TargetMode="External"/><Relationship Id="rId2" Type="http://schemas.openxmlformats.org/officeDocument/2006/relationships/slideLayout" Target="../slideLayouts/slideLayout134.xml"/><Relationship Id="rId16" Type="http://schemas.openxmlformats.org/officeDocument/2006/relationships/image" Target="../media/image6.png"/><Relationship Id="rId20" Type="http://schemas.openxmlformats.org/officeDocument/2006/relationships/image" Target="../media/image7.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5.png"/><Relationship Id="rId10" Type="http://schemas.openxmlformats.org/officeDocument/2006/relationships/slideLayout" Target="../slideLayouts/slideLayout142.xml"/><Relationship Id="rId19" Type="http://schemas.openxmlformats.org/officeDocument/2006/relationships/hyperlink" Target="http://creativecommons.org/licenses/by-nc/2.5/cn/legalcode" TargetMode="Externa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6.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nordridesign.com/" TargetMode="External"/><Relationship Id="rId18" Type="http://schemas.openxmlformats.org/officeDocument/2006/relationships/hyperlink" Target="http://www.nordridesign.cn/"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hyperlink" Target="http://www.nordri.net/" TargetMode="External"/><Relationship Id="rId2" Type="http://schemas.openxmlformats.org/officeDocument/2006/relationships/slideLayout" Target="../slideLayouts/slideLayout24.xml"/><Relationship Id="rId16" Type="http://schemas.openxmlformats.org/officeDocument/2006/relationships/image" Target="../media/image6.png"/><Relationship Id="rId20" Type="http://schemas.openxmlformats.org/officeDocument/2006/relationships/image" Target="../media/image7.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hyperlink" Target="http://creativecommons.org/licenses/by-nc/2.5/cn/legalcode" TargetMode="Externa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6858000"/>
          </a:xfrm>
          <a:prstGeom prst="rect">
            <a:avLst/>
          </a:prstGeom>
          <a:blipFill dpi="0" rotWithShape="1">
            <a:blip r:embed="rId13"/>
            <a:srcRect/>
            <a:stretch>
              <a:fillRect/>
            </a:stretch>
          </a:blipFill>
          <a:ln w="9525">
            <a:noFill/>
            <a:miter lim="800000"/>
            <a:headEnd/>
            <a:tailEnd/>
          </a:ln>
          <a:effectLst/>
        </p:spPr>
        <p:txBody>
          <a:bodyPr wrap="none" anchor="ctr"/>
          <a:lstStyle/>
          <a:p>
            <a:endParaRPr lang="en-US"/>
          </a:p>
        </p:txBody>
      </p:sp>
      <p:sp>
        <p:nvSpPr>
          <p:cNvPr id="1027" name="Rectangle 31"/>
          <p:cNvSpPr>
            <a:spLocks noGrp="1" noChangeArrowheads="1"/>
          </p:cNvSpPr>
          <p:nvPr>
            <p:ph type="body" idx="1"/>
          </p:nvPr>
        </p:nvSpPr>
        <p:spPr bwMode="auto">
          <a:xfrm>
            <a:off x="468313" y="1125538"/>
            <a:ext cx="8207375" cy="5183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8" name="Rectangle 27"/>
          <p:cNvSpPr>
            <a:spLocks noGrp="1" noChangeArrowheads="1"/>
          </p:cNvSpPr>
          <p:nvPr>
            <p:ph type="title"/>
          </p:nvPr>
        </p:nvSpPr>
        <p:spPr bwMode="auto">
          <a:xfrm>
            <a:off x="468313" y="188913"/>
            <a:ext cx="8207375"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9" name="Rectangle 5"/>
          <p:cNvSpPr>
            <a:spLocks noChangeArrowheads="1"/>
          </p:cNvSpPr>
          <p:nvPr/>
        </p:nvSpPr>
        <p:spPr bwMode="auto">
          <a:xfrm>
            <a:off x="3851275" y="6524625"/>
            <a:ext cx="1439863" cy="196850"/>
          </a:xfrm>
          <a:prstGeom prst="rect">
            <a:avLst/>
          </a:prstGeom>
          <a:noFill/>
          <a:ln w="9525">
            <a:noFill/>
            <a:miter lim="800000"/>
            <a:headEnd/>
            <a:tailEnd/>
          </a:ln>
          <a:effectLst/>
        </p:spPr>
        <p:txBody>
          <a:bodyPr/>
          <a:lstStyle/>
          <a:p>
            <a:pPr algn="ctr" eaLnBrk="0" hangingPunct="0"/>
            <a:r>
              <a:rPr lang="de-DE" altLang="en-US" sz="1000">
                <a:solidFill>
                  <a:schemeClr val="bg1"/>
                </a:solidFill>
              </a:rPr>
              <a:t>Page </a:t>
            </a:r>
            <a:r>
              <a:rPr lang="de-DE" altLang="en-US" sz="1000">
                <a:solidFill>
                  <a:schemeClr val="bg1"/>
                </a:solidFill>
                <a:sym typeface="MS UI Gothic" pitchFamily="34" charset="-128"/>
              </a:rPr>
              <a:t></a:t>
            </a:r>
            <a:r>
              <a:rPr lang="de-DE" altLang="en-US" sz="1000">
                <a:solidFill>
                  <a:schemeClr val="bg1"/>
                </a:solidFill>
              </a:rPr>
              <a:t> </a:t>
            </a:r>
            <a:fld id="{D9BCFD07-0B7D-4F65-83D3-9A1FFBF707B8}" type="slidenum">
              <a:rPr lang="zh-CN" altLang="en-US" sz="1000">
                <a:solidFill>
                  <a:schemeClr val="bg1"/>
                </a:solidFill>
              </a:rPr>
              <a:pPr algn="ctr" eaLnBrk="0" hangingPunct="0"/>
              <a:t>‹#›</a:t>
            </a:fld>
            <a:endParaRPr lang="en-US" sz="1000">
              <a:solidFill>
                <a:schemeClr val="bg1"/>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rtl="0" eaLnBrk="1" fontAlgn="base" hangingPunct="1">
        <a:spcBef>
          <a:spcPct val="0"/>
        </a:spcBef>
        <a:spcAft>
          <a:spcPct val="0"/>
        </a:spcAft>
        <a:defRPr sz="2600" b="1">
          <a:solidFill>
            <a:schemeClr val="tx1"/>
          </a:solidFill>
          <a:latin typeface="+mj-lt"/>
          <a:ea typeface="+mj-ea"/>
          <a:cs typeface="+mj-cs"/>
        </a:defRPr>
      </a:lvl1pPr>
      <a:lvl2pPr algn="ctr" rtl="0" eaLnBrk="1" fontAlgn="base" hangingPunct="1">
        <a:spcBef>
          <a:spcPct val="0"/>
        </a:spcBef>
        <a:spcAft>
          <a:spcPct val="0"/>
        </a:spcAft>
        <a:defRPr sz="2600" b="1">
          <a:solidFill>
            <a:schemeClr val="tx1"/>
          </a:solidFill>
          <a:latin typeface="Arial" pitchFamily="34" charset="0"/>
          <a:ea typeface="SimHei" pitchFamily="49" charset="-122"/>
        </a:defRPr>
      </a:lvl2pPr>
      <a:lvl3pPr algn="ctr" rtl="0" eaLnBrk="1" fontAlgn="base" hangingPunct="1">
        <a:spcBef>
          <a:spcPct val="0"/>
        </a:spcBef>
        <a:spcAft>
          <a:spcPct val="0"/>
        </a:spcAft>
        <a:defRPr sz="2600" b="1">
          <a:solidFill>
            <a:schemeClr val="tx1"/>
          </a:solidFill>
          <a:latin typeface="Arial" pitchFamily="34" charset="0"/>
          <a:ea typeface="SimHei" pitchFamily="49" charset="-122"/>
        </a:defRPr>
      </a:lvl3pPr>
      <a:lvl4pPr algn="ctr" rtl="0" eaLnBrk="1" fontAlgn="base" hangingPunct="1">
        <a:spcBef>
          <a:spcPct val="0"/>
        </a:spcBef>
        <a:spcAft>
          <a:spcPct val="0"/>
        </a:spcAft>
        <a:defRPr sz="2600" b="1">
          <a:solidFill>
            <a:schemeClr val="tx1"/>
          </a:solidFill>
          <a:latin typeface="Arial" pitchFamily="34" charset="0"/>
          <a:ea typeface="SimHei" pitchFamily="49" charset="-122"/>
        </a:defRPr>
      </a:lvl4pPr>
      <a:lvl5pPr algn="ctr" rtl="0" eaLnBrk="1" fontAlgn="base" hangingPunct="1">
        <a:spcBef>
          <a:spcPct val="0"/>
        </a:spcBef>
        <a:spcAft>
          <a:spcPct val="0"/>
        </a:spcAft>
        <a:defRPr sz="2600" b="1">
          <a:solidFill>
            <a:schemeClr val="tx1"/>
          </a:solidFill>
          <a:latin typeface="Arial" pitchFamily="34" charset="0"/>
          <a:ea typeface="SimHei" pitchFamily="49" charset="-122"/>
        </a:defRPr>
      </a:lvl5pPr>
      <a:lvl6pPr marL="457200" algn="ctr" rtl="0" eaLnBrk="1" fontAlgn="base" hangingPunct="1">
        <a:spcBef>
          <a:spcPct val="0"/>
        </a:spcBef>
        <a:spcAft>
          <a:spcPct val="0"/>
        </a:spcAft>
        <a:defRPr sz="2600" b="1">
          <a:solidFill>
            <a:schemeClr val="tx1"/>
          </a:solidFill>
          <a:latin typeface="Arial" pitchFamily="34" charset="0"/>
          <a:ea typeface="SimHei" pitchFamily="49" charset="-122"/>
        </a:defRPr>
      </a:lvl6pPr>
      <a:lvl7pPr marL="914400" algn="ctr" rtl="0" eaLnBrk="1" fontAlgn="base" hangingPunct="1">
        <a:spcBef>
          <a:spcPct val="0"/>
        </a:spcBef>
        <a:spcAft>
          <a:spcPct val="0"/>
        </a:spcAft>
        <a:defRPr sz="2600" b="1">
          <a:solidFill>
            <a:schemeClr val="tx1"/>
          </a:solidFill>
          <a:latin typeface="Arial" pitchFamily="34" charset="0"/>
          <a:ea typeface="SimHei" pitchFamily="49" charset="-122"/>
        </a:defRPr>
      </a:lvl7pPr>
      <a:lvl8pPr marL="1371600" algn="ctr" rtl="0" eaLnBrk="1" fontAlgn="base" hangingPunct="1">
        <a:spcBef>
          <a:spcPct val="0"/>
        </a:spcBef>
        <a:spcAft>
          <a:spcPct val="0"/>
        </a:spcAft>
        <a:defRPr sz="2600" b="1">
          <a:solidFill>
            <a:schemeClr val="tx1"/>
          </a:solidFill>
          <a:latin typeface="Arial" pitchFamily="34" charset="0"/>
          <a:ea typeface="SimHei" pitchFamily="49" charset="-122"/>
        </a:defRPr>
      </a:lvl8pPr>
      <a:lvl9pPr marL="1828800" algn="ctr" rtl="0" eaLnBrk="1" fontAlgn="base" hangingPunct="1">
        <a:spcBef>
          <a:spcPct val="0"/>
        </a:spcBef>
        <a:spcAft>
          <a:spcPct val="0"/>
        </a:spcAft>
        <a:defRPr sz="2600" b="1">
          <a:solidFill>
            <a:schemeClr val="tx1"/>
          </a:solidFill>
          <a:latin typeface="Arial" pitchFamily="34" charset="0"/>
          <a:ea typeface="SimHei" pitchFamily="49"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bg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bg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bg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bg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1123950"/>
            <a:chOff x="0" y="0"/>
            <a:chExt cx="5760" cy="708"/>
          </a:xfrm>
        </p:grpSpPr>
        <p:pic>
          <p:nvPicPr>
            <p:cNvPr id="1027" name="Picture 3" descr="2"/>
            <p:cNvPicPr>
              <a:picLocks noChangeAspect="1" noChangeArrowheads="1"/>
            </p:cNvPicPr>
            <p:nvPr userDrawn="1"/>
          </p:nvPicPr>
          <p:blipFill>
            <a:blip r:embed="rId13"/>
            <a:srcRect/>
            <a:stretch>
              <a:fillRect/>
            </a:stretch>
          </p:blipFill>
          <p:spPr bwMode="auto">
            <a:xfrm>
              <a:off x="0" y="0"/>
              <a:ext cx="5760" cy="599"/>
            </a:xfrm>
            <a:prstGeom prst="rect">
              <a:avLst/>
            </a:prstGeom>
            <a:noFill/>
            <a:ln w="9525">
              <a:noFill/>
              <a:miter lim="800000"/>
              <a:headEnd/>
              <a:tailEnd/>
            </a:ln>
          </p:spPr>
        </p:pic>
        <p:sp>
          <p:nvSpPr>
            <p:cNvPr id="1028" name="Rectangle 4"/>
            <p:cNvSpPr>
              <a:spLocks noChangeArrowheads="1"/>
            </p:cNvSpPr>
            <p:nvPr userDrawn="1"/>
          </p:nvSpPr>
          <p:spPr bwMode="auto">
            <a:xfrm>
              <a:off x="0" y="0"/>
              <a:ext cx="5760" cy="255"/>
            </a:xfrm>
            <a:prstGeom prst="rect">
              <a:avLst/>
            </a:prstGeom>
            <a:gradFill rotWithShape="1">
              <a:gsLst>
                <a:gs pos="0">
                  <a:schemeClr val="bg1">
                    <a:alpha val="34000"/>
                  </a:schemeClr>
                </a:gs>
                <a:gs pos="100000">
                  <a:schemeClr val="bg1">
                    <a:alpha val="4999"/>
                  </a:schemeClr>
                </a:gs>
              </a:gsLst>
              <a:lin ang="5400000" scaled="1"/>
            </a:gradFill>
            <a:ln w="9525">
              <a:noFill/>
              <a:miter lim="800000"/>
              <a:headEnd/>
              <a:tailEnd/>
            </a:ln>
            <a:effectLst/>
          </p:spPr>
          <p:txBody>
            <a:bodyPr wrap="none" anchor="ctr"/>
            <a:lstStyle/>
            <a:p>
              <a:endParaRPr lang="en-US"/>
            </a:p>
          </p:txBody>
        </p:sp>
        <p:pic>
          <p:nvPicPr>
            <p:cNvPr id="1029" name="Picture 5" descr="投影2"/>
            <p:cNvPicPr>
              <a:picLocks noChangeAspect="1" noChangeArrowheads="1"/>
            </p:cNvPicPr>
            <p:nvPr userDrawn="1"/>
          </p:nvPicPr>
          <p:blipFill>
            <a:blip r:embed="rId14"/>
            <a:srcRect/>
            <a:stretch>
              <a:fillRect/>
            </a:stretch>
          </p:blipFill>
          <p:spPr bwMode="auto">
            <a:xfrm>
              <a:off x="0" y="456"/>
              <a:ext cx="5340" cy="252"/>
            </a:xfrm>
            <a:prstGeom prst="rect">
              <a:avLst/>
            </a:prstGeom>
            <a:noFill/>
            <a:ln w="9525">
              <a:noFill/>
              <a:miter lim="800000"/>
              <a:headEnd/>
              <a:tailEnd/>
            </a:ln>
          </p:spPr>
        </p:pic>
      </p:grpSp>
      <p:sp>
        <p:nvSpPr>
          <p:cNvPr id="1030" name="Rectangle 7"/>
          <p:cNvSpPr>
            <a:spLocks noChangeArrowheads="1"/>
          </p:cNvSpPr>
          <p:nvPr/>
        </p:nvSpPr>
        <p:spPr bwMode="auto">
          <a:xfrm>
            <a:off x="7286625" y="333375"/>
            <a:ext cx="1389063"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p>
            <a:pPr algn="ctr" eaLnBrk="0" hangingPunct="0"/>
            <a:r>
              <a:rPr lang="de-DE" altLang="en-US" sz="1400" b="1" i="0"/>
              <a:t>LOGO</a:t>
            </a:r>
          </a:p>
        </p:txBody>
      </p:sp>
      <p:sp>
        <p:nvSpPr>
          <p:cNvPr id="1031" name="Rectangle 31"/>
          <p:cNvSpPr>
            <a:spLocks noGrp="1" noChangeArrowheads="1"/>
          </p:cNvSpPr>
          <p:nvPr>
            <p:ph type="body" idx="1"/>
          </p:nvPr>
        </p:nvSpPr>
        <p:spPr bwMode="auto">
          <a:xfrm>
            <a:off x="468313" y="1125538"/>
            <a:ext cx="8207375" cy="5162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32" name="Rectangle 8"/>
          <p:cNvSpPr>
            <a:spLocks noGrp="1" noChangeArrowheads="1"/>
          </p:cNvSpPr>
          <p:nvPr>
            <p:ph type="sldNum" sz="quarter" idx="4"/>
          </p:nvPr>
        </p:nvSpPr>
        <p:spPr bwMode="auto">
          <a:xfrm>
            <a:off x="7235825" y="6453188"/>
            <a:ext cx="1439863"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lvl1pPr>
          </a:lstStyle>
          <a:p>
            <a:r>
              <a:rPr lang="de-DE" altLang="en-US"/>
              <a:t>Page </a:t>
            </a:r>
            <a:r>
              <a:rPr lang="de-DE" altLang="en-US">
                <a:sym typeface="MS UI Gothic" pitchFamily="34" charset="-128"/>
              </a:rPr>
              <a:t></a:t>
            </a:r>
            <a:r>
              <a:rPr lang="de-DE" altLang="en-US"/>
              <a:t> </a:t>
            </a:r>
            <a:fld id="{647CB616-1C10-4603-890E-E6D86D90DB10}" type="slidenum">
              <a:rPr lang="zh-CN" altLang="en-US"/>
              <a:pPr/>
              <a:t>‹#›</a:t>
            </a:fld>
            <a:endParaRPr lang="en-US"/>
          </a:p>
        </p:txBody>
      </p:sp>
      <p:sp>
        <p:nvSpPr>
          <p:cNvPr id="1033" name="Rectangle 27"/>
          <p:cNvSpPr>
            <a:spLocks noGrp="1" noChangeArrowheads="1"/>
          </p:cNvSpPr>
          <p:nvPr>
            <p:ph type="title"/>
          </p:nvPr>
        </p:nvSpPr>
        <p:spPr bwMode="auto">
          <a:xfrm>
            <a:off x="468313" y="315913"/>
            <a:ext cx="6624637"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pitchFamily="34" charset="0"/>
          <a:ea typeface="华文细黑" pitchFamily="2" charset="-122"/>
        </a:defRPr>
      </a:lvl2pPr>
      <a:lvl3pPr algn="l" rtl="0" eaLnBrk="1" fontAlgn="base" hangingPunct="1">
        <a:spcBef>
          <a:spcPct val="0"/>
        </a:spcBef>
        <a:spcAft>
          <a:spcPct val="0"/>
        </a:spcAft>
        <a:defRPr sz="2400">
          <a:solidFill>
            <a:schemeClr val="bg1"/>
          </a:solidFill>
          <a:latin typeface="Arial" pitchFamily="34" charset="0"/>
          <a:ea typeface="华文细黑" pitchFamily="2" charset="-122"/>
        </a:defRPr>
      </a:lvl3pPr>
      <a:lvl4pPr algn="l" rtl="0" eaLnBrk="1" fontAlgn="base" hangingPunct="1">
        <a:spcBef>
          <a:spcPct val="0"/>
        </a:spcBef>
        <a:spcAft>
          <a:spcPct val="0"/>
        </a:spcAft>
        <a:defRPr sz="2400">
          <a:solidFill>
            <a:schemeClr val="bg1"/>
          </a:solidFill>
          <a:latin typeface="Arial" pitchFamily="34" charset="0"/>
          <a:ea typeface="华文细黑" pitchFamily="2" charset="-122"/>
        </a:defRPr>
      </a:lvl4pPr>
      <a:lvl5pPr algn="l" rtl="0" eaLnBrk="1" fontAlgn="base" hangingPunct="1">
        <a:spcBef>
          <a:spcPct val="0"/>
        </a:spcBef>
        <a:spcAft>
          <a:spcPct val="0"/>
        </a:spcAft>
        <a:defRPr sz="2400">
          <a:solidFill>
            <a:schemeClr val="bg1"/>
          </a:solidFill>
          <a:latin typeface="Arial" pitchFamily="34" charset="0"/>
          <a:ea typeface="华文细黑" pitchFamily="2" charset="-122"/>
        </a:defRPr>
      </a:lvl5pPr>
      <a:lvl6pPr marL="457200" algn="l" rtl="0" eaLnBrk="1" fontAlgn="base" hangingPunct="1">
        <a:spcBef>
          <a:spcPct val="0"/>
        </a:spcBef>
        <a:spcAft>
          <a:spcPct val="0"/>
        </a:spcAft>
        <a:defRPr sz="2400">
          <a:solidFill>
            <a:schemeClr val="bg1"/>
          </a:solidFill>
          <a:latin typeface="Arial" pitchFamily="34" charset="0"/>
          <a:ea typeface="华文细黑" pitchFamily="2" charset="-122"/>
        </a:defRPr>
      </a:lvl6pPr>
      <a:lvl7pPr marL="914400" algn="l" rtl="0" eaLnBrk="1" fontAlgn="base" hangingPunct="1">
        <a:spcBef>
          <a:spcPct val="0"/>
        </a:spcBef>
        <a:spcAft>
          <a:spcPct val="0"/>
        </a:spcAft>
        <a:defRPr sz="2400">
          <a:solidFill>
            <a:schemeClr val="bg1"/>
          </a:solidFill>
          <a:latin typeface="Arial" pitchFamily="34" charset="0"/>
          <a:ea typeface="华文细黑" pitchFamily="2" charset="-122"/>
        </a:defRPr>
      </a:lvl7pPr>
      <a:lvl8pPr marL="1371600" algn="l" rtl="0" eaLnBrk="1" fontAlgn="base" hangingPunct="1">
        <a:spcBef>
          <a:spcPct val="0"/>
        </a:spcBef>
        <a:spcAft>
          <a:spcPct val="0"/>
        </a:spcAft>
        <a:defRPr sz="2400">
          <a:solidFill>
            <a:schemeClr val="bg1"/>
          </a:solidFill>
          <a:latin typeface="Arial" pitchFamily="34" charset="0"/>
          <a:ea typeface="华文细黑" pitchFamily="2" charset="-122"/>
        </a:defRPr>
      </a:lvl8pPr>
      <a:lvl9pPr marL="1828800" algn="l" rtl="0" eaLnBrk="1" fontAlgn="base" hangingPunct="1">
        <a:spcBef>
          <a:spcPct val="0"/>
        </a:spcBef>
        <a:spcAft>
          <a:spcPct val="0"/>
        </a:spcAft>
        <a:defRPr sz="2400">
          <a:solidFill>
            <a:schemeClr val="bg1"/>
          </a:solidFill>
          <a:latin typeface="Arial" pitchFamily="34" charset="0"/>
          <a:ea typeface="华文细黑"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mn-ea"/>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r>
              <a:rPr lang="en-US" altLang="zh-CN" smtClean="0"/>
              <a:t>Qos in Telecommunication Systems</a:t>
            </a:r>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8C441191-57A9-4218-84DC-5EB7F574332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blipFill dpi="0" rotWithShape="1">
            <a:blip r:embed="rId13"/>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vl1pPr>
          </a:lstStyle>
          <a:p>
            <a:endParaRPr lang="zh-CN"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vl1pPr>
          </a:lstStyle>
          <a:p>
            <a:fld id="{FBCEEAFF-C8C4-4E48-AB86-4D4BA8C39B14}" type="slidenum">
              <a:rPr lang="en-US" altLang="zh-CN"/>
              <a:pPr/>
              <a:t>‹#›</a:t>
            </a:fld>
            <a:endParaRPr lang="en-US" altLang="zh-CN"/>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lvl1pPr>
          </a:lstStyle>
          <a:p>
            <a:r>
              <a:rPr lang="en-US" altLang="zh-CN" smtClean="0"/>
              <a:t>Qos in Telecommunication Systems</a:t>
            </a:r>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Arial" pitchFamily="34" charset="0"/>
          <a:ea typeface="SimHei" pitchFamily="49" charset="-122"/>
        </a:defRPr>
      </a:lvl2pPr>
      <a:lvl3pPr algn="l" rtl="0" eaLnBrk="1" fontAlgn="base" hangingPunct="1">
        <a:spcBef>
          <a:spcPct val="0"/>
        </a:spcBef>
        <a:spcAft>
          <a:spcPct val="0"/>
        </a:spcAft>
        <a:defRPr sz="2600" b="1">
          <a:solidFill>
            <a:schemeClr val="tx1"/>
          </a:solidFill>
          <a:latin typeface="Arial" pitchFamily="34" charset="0"/>
          <a:ea typeface="SimHei" pitchFamily="49" charset="-122"/>
        </a:defRPr>
      </a:lvl3pPr>
      <a:lvl4pPr algn="l" rtl="0" eaLnBrk="1" fontAlgn="base" hangingPunct="1">
        <a:spcBef>
          <a:spcPct val="0"/>
        </a:spcBef>
        <a:spcAft>
          <a:spcPct val="0"/>
        </a:spcAft>
        <a:defRPr sz="2600" b="1">
          <a:solidFill>
            <a:schemeClr val="tx1"/>
          </a:solidFill>
          <a:latin typeface="Arial" pitchFamily="34" charset="0"/>
          <a:ea typeface="SimHei" pitchFamily="49" charset="-122"/>
        </a:defRPr>
      </a:lvl4pPr>
      <a:lvl5pPr algn="l" rtl="0" eaLnBrk="1" fontAlgn="base" hangingPunct="1">
        <a:spcBef>
          <a:spcPct val="0"/>
        </a:spcBef>
        <a:spcAft>
          <a:spcPct val="0"/>
        </a:spcAft>
        <a:defRPr sz="2600" b="1">
          <a:solidFill>
            <a:schemeClr val="tx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tx1"/>
          </a:solidFill>
          <a:latin typeface="Arial" pitchFamily="34" charset="0"/>
          <a:ea typeface="SimHei" pitchFamily="49" charset="-122"/>
        </a:defRPr>
      </a:lvl6pPr>
      <a:lvl7pPr marL="914400" algn="l" rtl="0" eaLnBrk="1" fontAlgn="base" hangingPunct="1">
        <a:spcBef>
          <a:spcPct val="0"/>
        </a:spcBef>
        <a:spcAft>
          <a:spcPct val="0"/>
        </a:spcAft>
        <a:defRPr sz="2600" b="1">
          <a:solidFill>
            <a:schemeClr val="tx1"/>
          </a:solidFill>
          <a:latin typeface="Arial" pitchFamily="34" charset="0"/>
          <a:ea typeface="SimHei" pitchFamily="49" charset="-122"/>
        </a:defRPr>
      </a:lvl7pPr>
      <a:lvl8pPr marL="1371600" algn="l" rtl="0" eaLnBrk="1" fontAlgn="base" hangingPunct="1">
        <a:spcBef>
          <a:spcPct val="0"/>
        </a:spcBef>
        <a:spcAft>
          <a:spcPct val="0"/>
        </a:spcAft>
        <a:defRPr sz="2600" b="1">
          <a:solidFill>
            <a:schemeClr val="tx1"/>
          </a:solidFill>
          <a:latin typeface="Arial" pitchFamily="34" charset="0"/>
          <a:ea typeface="SimHei" pitchFamily="49" charset="-122"/>
        </a:defRPr>
      </a:lvl8pPr>
      <a:lvl9pPr marL="1828800" algn="l" rtl="0" eaLnBrk="1" fontAlgn="base" hangingPunct="1">
        <a:spcBef>
          <a:spcPct val="0"/>
        </a:spcBef>
        <a:spcAft>
          <a:spcPct val="0"/>
        </a:spcAft>
        <a:defRPr sz="2600" b="1">
          <a:solidFill>
            <a:schemeClr val="tx1"/>
          </a:solidFill>
          <a:latin typeface="Arial" pitchFamily="34" charset="0"/>
          <a:ea typeface="SimHei" pitchFamily="49"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7">
            <a:hlinkClick r:id="rId13"/>
          </p:cNvPr>
          <p:cNvSpPr>
            <a:spLocks noChangeArrowheads="1"/>
          </p:cNvSpPr>
          <p:nvPr/>
        </p:nvSpPr>
        <p:spPr bwMode="auto">
          <a:xfrm>
            <a:off x="1333500"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sp>
        <p:nvSpPr>
          <p:cNvPr id="4099" name="Rectangle 7">
            <a:hlinkClick r:id="rId13"/>
          </p:cNvPr>
          <p:cNvSpPr>
            <a:spLocks noChangeArrowheads="1"/>
          </p:cNvSpPr>
          <p:nvPr/>
        </p:nvSpPr>
        <p:spPr bwMode="auto">
          <a:xfrm>
            <a:off x="3492500"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sp>
        <p:nvSpPr>
          <p:cNvPr id="4100" name="Rectangle 7">
            <a:hlinkClick r:id="rId13"/>
          </p:cNvPr>
          <p:cNvSpPr>
            <a:spLocks noChangeArrowheads="1"/>
          </p:cNvSpPr>
          <p:nvPr/>
        </p:nvSpPr>
        <p:spPr bwMode="auto">
          <a:xfrm>
            <a:off x="5653088"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pic>
        <p:nvPicPr>
          <p:cNvPr id="4101" name="Picture 5" descr="powerbar_update_light"/>
          <p:cNvPicPr>
            <a:picLocks noChangeAspect="1" noChangeArrowheads="1"/>
          </p:cNvPicPr>
          <p:nvPr/>
        </p:nvPicPr>
        <p:blipFill>
          <a:blip r:embed="rId14" cstate="print"/>
          <a:srcRect/>
          <a:stretch>
            <a:fillRect/>
          </a:stretch>
        </p:blipFill>
        <p:spPr bwMode="auto">
          <a:xfrm>
            <a:off x="1581150" y="2435225"/>
            <a:ext cx="1647825" cy="669925"/>
          </a:xfrm>
          <a:prstGeom prst="rect">
            <a:avLst/>
          </a:prstGeom>
          <a:noFill/>
          <a:ln w="9525">
            <a:noFill/>
            <a:miter lim="800000"/>
            <a:headEnd/>
            <a:tailEnd/>
          </a:ln>
        </p:spPr>
      </p:pic>
      <p:pic>
        <p:nvPicPr>
          <p:cNvPr id="4102" name="Picture 6" descr="powerstore"/>
          <p:cNvPicPr>
            <a:picLocks noChangeAspect="1" noChangeArrowheads="1"/>
          </p:cNvPicPr>
          <p:nvPr/>
        </p:nvPicPr>
        <p:blipFill>
          <a:blip r:embed="rId15"/>
          <a:srcRect/>
          <a:stretch>
            <a:fillRect/>
          </a:stretch>
        </p:blipFill>
        <p:spPr bwMode="auto">
          <a:xfrm>
            <a:off x="3832225" y="2565400"/>
            <a:ext cx="1479550" cy="447675"/>
          </a:xfrm>
          <a:prstGeom prst="rect">
            <a:avLst/>
          </a:prstGeom>
          <a:noFill/>
          <a:ln w="9525">
            <a:noFill/>
            <a:miter lim="800000"/>
            <a:headEnd/>
            <a:tailEnd/>
          </a:ln>
        </p:spPr>
      </p:pic>
      <p:pic>
        <p:nvPicPr>
          <p:cNvPr id="4103" name="Picture 7" descr="tm_logo"/>
          <p:cNvPicPr>
            <a:picLocks noChangeAspect="1" noChangeArrowheads="1"/>
          </p:cNvPicPr>
          <p:nvPr/>
        </p:nvPicPr>
        <p:blipFill>
          <a:blip r:embed="rId16"/>
          <a:srcRect r="392"/>
          <a:stretch>
            <a:fillRect/>
          </a:stretch>
        </p:blipFill>
        <p:spPr bwMode="auto">
          <a:xfrm>
            <a:off x="6065838" y="2582863"/>
            <a:ext cx="1416050" cy="425450"/>
          </a:xfrm>
          <a:prstGeom prst="rect">
            <a:avLst/>
          </a:prstGeom>
          <a:noFill/>
          <a:ln w="9525">
            <a:noFill/>
            <a:miter lim="800000"/>
            <a:headEnd/>
            <a:tailEnd/>
          </a:ln>
        </p:spPr>
      </p:pic>
      <p:sp>
        <p:nvSpPr>
          <p:cNvPr id="4104" name="Rectangle 7">
            <a:hlinkClick r:id="rId17"/>
          </p:cNvPr>
          <p:cNvSpPr>
            <a:spLocks noChangeArrowheads="1"/>
          </p:cNvSpPr>
          <p:nvPr/>
        </p:nvSpPr>
        <p:spPr bwMode="auto">
          <a:xfrm>
            <a:off x="3492500" y="2276475"/>
            <a:ext cx="2160588"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5" name="Rectangle 7">
            <a:hlinkClick r:id="rId13"/>
          </p:cNvPr>
          <p:cNvSpPr>
            <a:spLocks noChangeArrowheads="1"/>
          </p:cNvSpPr>
          <p:nvPr/>
        </p:nvSpPr>
        <p:spPr bwMode="auto">
          <a:xfrm>
            <a:off x="5653088" y="2276475"/>
            <a:ext cx="2159000"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6" name="Rectangle 7">
            <a:hlinkClick r:id="rId18"/>
            <a:hlinkHover r:id="" action="ppaction://noaction" highlightClick="1"/>
          </p:cNvPr>
          <p:cNvSpPr>
            <a:spLocks noChangeArrowheads="1"/>
          </p:cNvSpPr>
          <p:nvPr/>
        </p:nvSpPr>
        <p:spPr bwMode="auto">
          <a:xfrm>
            <a:off x="1331913" y="2276475"/>
            <a:ext cx="2160587"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7" name="Rectangle 13">
            <a:hlinkClick r:id="rId19"/>
          </p:cNvPr>
          <p:cNvSpPr>
            <a:spLocks noChangeArrowheads="1"/>
          </p:cNvSpPr>
          <p:nvPr/>
        </p:nvSpPr>
        <p:spPr bwMode="auto">
          <a:xfrm>
            <a:off x="1331913" y="3860800"/>
            <a:ext cx="5145087" cy="274638"/>
          </a:xfrm>
          <a:prstGeom prst="rect">
            <a:avLst/>
          </a:prstGeom>
          <a:noFill/>
          <a:ln w="9525">
            <a:noFill/>
            <a:miter lim="800000"/>
            <a:headEnd/>
            <a:tailEnd/>
          </a:ln>
        </p:spPr>
        <p:txBody>
          <a:bodyPr wrap="none" anchor="ctr">
            <a:spAutoFit/>
          </a:bodyPr>
          <a:lstStyle/>
          <a:p>
            <a:r>
              <a:rPr lang="zh-CN" altLang="en-US" sz="1200" b="0" i="0"/>
              <a:t>本作品采用</a:t>
            </a:r>
            <a:r>
              <a:rPr lang="zh-CN" altLang="en-US" sz="1200" i="0">
                <a:solidFill>
                  <a:srgbClr val="003366"/>
                </a:solidFill>
              </a:rPr>
              <a:t>知识共享署名</a:t>
            </a:r>
            <a:r>
              <a:rPr lang="en-US" sz="1200" i="0">
                <a:solidFill>
                  <a:srgbClr val="003366"/>
                </a:solidFill>
              </a:rPr>
              <a:t>-</a:t>
            </a:r>
            <a:r>
              <a:rPr lang="zh-CN" altLang="en-US" sz="1200" i="0">
                <a:solidFill>
                  <a:srgbClr val="003366"/>
                </a:solidFill>
              </a:rPr>
              <a:t>非商业性使用 </a:t>
            </a:r>
            <a:r>
              <a:rPr lang="en-US" sz="1200" i="0">
                <a:solidFill>
                  <a:srgbClr val="003366"/>
                </a:solidFill>
              </a:rPr>
              <a:t>2.5 </a:t>
            </a:r>
            <a:r>
              <a:rPr lang="zh-CN" altLang="en-US" sz="1200" i="0">
                <a:solidFill>
                  <a:srgbClr val="003366"/>
                </a:solidFill>
              </a:rPr>
              <a:t>中国大陆许可协议</a:t>
            </a:r>
            <a:r>
              <a:rPr lang="zh-CN" altLang="en-US" sz="1200" b="0" i="0"/>
              <a:t>进行许可。</a:t>
            </a:r>
            <a:r>
              <a:rPr lang="zh-CN" altLang="en-US" sz="1200" b="0"/>
              <a:t> </a:t>
            </a:r>
          </a:p>
        </p:txBody>
      </p:sp>
      <p:sp>
        <p:nvSpPr>
          <p:cNvPr id="4108" name="Rectangle 12">
            <a:hlinkClick r:id="rId18"/>
          </p:cNvPr>
          <p:cNvSpPr>
            <a:spLocks noChangeArrowheads="1"/>
          </p:cNvSpPr>
          <p:nvPr/>
        </p:nvSpPr>
        <p:spPr bwMode="auto">
          <a:xfrm>
            <a:off x="1333500"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专业交流</a:t>
            </a:r>
          </a:p>
        </p:txBody>
      </p:sp>
      <p:sp>
        <p:nvSpPr>
          <p:cNvPr id="4109" name="Rectangle 13">
            <a:hlinkClick r:id="rId17"/>
          </p:cNvPr>
          <p:cNvSpPr>
            <a:spLocks noChangeArrowheads="1"/>
          </p:cNvSpPr>
          <p:nvPr/>
        </p:nvSpPr>
        <p:spPr bwMode="auto">
          <a:xfrm>
            <a:off x="3492500"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模板超市</a:t>
            </a:r>
          </a:p>
        </p:txBody>
      </p:sp>
      <p:sp>
        <p:nvSpPr>
          <p:cNvPr id="4110" name="Rectangle 14">
            <a:hlinkClick r:id="rId18"/>
          </p:cNvPr>
          <p:cNvSpPr>
            <a:spLocks noChangeArrowheads="1"/>
          </p:cNvSpPr>
          <p:nvPr/>
        </p:nvSpPr>
        <p:spPr bwMode="auto">
          <a:xfrm>
            <a:off x="5653088"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设计服务</a:t>
            </a:r>
          </a:p>
        </p:txBody>
      </p:sp>
      <p:sp>
        <p:nvSpPr>
          <p:cNvPr id="4111" name="Rectangle 15"/>
          <p:cNvSpPr>
            <a:spLocks noChangeArrowheads="1"/>
          </p:cNvSpPr>
          <p:nvPr/>
        </p:nvSpPr>
        <p:spPr bwMode="auto">
          <a:xfrm>
            <a:off x="1331913" y="4192588"/>
            <a:ext cx="6480175" cy="822325"/>
          </a:xfrm>
          <a:prstGeom prst="rect">
            <a:avLst/>
          </a:prstGeom>
          <a:noFill/>
          <a:ln w="9525">
            <a:noFill/>
            <a:miter lim="800000"/>
            <a:headEnd/>
            <a:tailEnd/>
          </a:ln>
          <a:effectLst/>
        </p:spPr>
        <p:txBody>
          <a:bodyPr anchor="ctr">
            <a:spAutoFit/>
          </a:bodyPr>
          <a:lstStyle/>
          <a:p>
            <a:pPr>
              <a:lnSpc>
                <a:spcPct val="120000"/>
              </a:lnSpc>
            </a:pPr>
            <a:r>
              <a:rPr lang="zh-CN" altLang="en-US" sz="1000" b="0" i="0">
                <a:solidFill>
                  <a:srgbClr val="111111"/>
                </a:solidFill>
              </a:rPr>
              <a:t>本作品的提供是以适用知识共享组织的公共许可（ 简称“</a:t>
            </a:r>
            <a:r>
              <a:rPr lang="en-US" sz="1000" b="0" i="0">
                <a:solidFill>
                  <a:srgbClr val="111111"/>
                </a:solidFill>
              </a:rPr>
              <a:t>CCPL” </a:t>
            </a:r>
            <a:r>
              <a:rPr lang="zh-CN" altLang="en-US" sz="1000" b="0" i="0">
                <a:solidFill>
                  <a:srgbClr val="111111"/>
                </a:solidFill>
              </a:rPr>
              <a:t>或 “许可”） 条款为前提的。本作品受著作权法以及其他相关法律的保护。对本作品的使用不得超越本许可授权的范围。</a:t>
            </a:r>
          </a:p>
          <a:p>
            <a:pPr>
              <a:lnSpc>
                <a:spcPct val="120000"/>
              </a:lnSpc>
            </a:pPr>
            <a:r>
              <a:rPr lang="zh-CN" altLang="en-US" sz="1000" b="0" i="0">
                <a:solidFill>
                  <a:srgbClr val="111111"/>
                </a:solidFill>
              </a:rPr>
              <a:t>如您行使本许可授予的使用本作品的权利，就表明您接受并同意遵守本许可的条款。在您接受这些条款和规定的前提下，许可人授予您本许可所包括的权利。 </a:t>
            </a:r>
          </a:p>
        </p:txBody>
      </p:sp>
      <p:sp>
        <p:nvSpPr>
          <p:cNvPr id="4112" name="Text Box 16">
            <a:hlinkClick r:id="rId19"/>
          </p:cNvPr>
          <p:cNvSpPr txBox="1">
            <a:spLocks noChangeArrowheads="1"/>
          </p:cNvSpPr>
          <p:nvPr/>
        </p:nvSpPr>
        <p:spPr bwMode="auto">
          <a:xfrm>
            <a:off x="1331913" y="5056188"/>
            <a:ext cx="1079500" cy="244475"/>
          </a:xfrm>
          <a:prstGeom prst="rect">
            <a:avLst/>
          </a:prstGeom>
          <a:noFill/>
          <a:ln w="9525">
            <a:noFill/>
            <a:miter lim="800000"/>
            <a:headEnd/>
            <a:tailEnd/>
          </a:ln>
          <a:effectLst/>
        </p:spPr>
        <p:txBody>
          <a:bodyPr>
            <a:spAutoFit/>
          </a:bodyPr>
          <a:lstStyle/>
          <a:p>
            <a:r>
              <a:rPr lang="zh-CN" altLang="en-US" sz="1000" i="0">
                <a:solidFill>
                  <a:srgbClr val="003366"/>
                </a:solidFill>
              </a:rPr>
              <a:t>查看全部</a:t>
            </a:r>
            <a:r>
              <a:rPr lang="en-US" sz="1000" i="0">
                <a:solidFill>
                  <a:srgbClr val="003366"/>
                </a:solidFill>
                <a:latin typeface="华文细黑"/>
              </a:rPr>
              <a:t>…</a:t>
            </a:r>
            <a:endParaRPr lang="en-US" sz="1000" i="0">
              <a:solidFill>
                <a:srgbClr val="003366"/>
              </a:solidFill>
            </a:endParaRPr>
          </a:p>
        </p:txBody>
      </p:sp>
      <p:pic>
        <p:nvPicPr>
          <p:cNvPr id="4113" name="Picture 12" descr="cc"/>
          <p:cNvPicPr>
            <a:picLocks noChangeAspect="1" noChangeArrowheads="1"/>
          </p:cNvPicPr>
          <p:nvPr/>
        </p:nvPicPr>
        <p:blipFill>
          <a:blip r:embed="rId20"/>
          <a:srcRect/>
          <a:stretch>
            <a:fillRect/>
          </a:stretch>
        </p:blipFill>
        <p:spPr bwMode="auto">
          <a:xfrm>
            <a:off x="3635375" y="1125538"/>
            <a:ext cx="2017713" cy="517525"/>
          </a:xfrm>
          <a:prstGeom prst="rect">
            <a:avLst/>
          </a:prstGeom>
          <a:noFill/>
          <a:ln w="9525">
            <a:noFill/>
            <a:miter lim="800000"/>
            <a:headEnd/>
            <a:tailEnd/>
          </a:ln>
        </p:spPr>
      </p:pic>
      <p:sp>
        <p:nvSpPr>
          <p:cNvPr id="4114" name="Line 18"/>
          <p:cNvSpPr>
            <a:spLocks noChangeShapeType="1"/>
          </p:cNvSpPr>
          <p:nvPr/>
        </p:nvSpPr>
        <p:spPr bwMode="auto">
          <a:xfrm>
            <a:off x="3349625" y="1125538"/>
            <a:ext cx="0" cy="576262"/>
          </a:xfrm>
          <a:prstGeom prst="line">
            <a:avLst/>
          </a:prstGeom>
          <a:noFill/>
          <a:ln w="9525" cmpd="sng">
            <a:solidFill>
              <a:schemeClr val="bg2"/>
            </a:solidFill>
            <a:round/>
            <a:headEnd/>
            <a:tailEnd/>
          </a:ln>
          <a:effectLst/>
        </p:spPr>
        <p:txBody>
          <a:bodyPr/>
          <a:lstStyle/>
          <a:p>
            <a:endParaRPr lang="en-US"/>
          </a:p>
        </p:txBody>
      </p:sp>
      <p:pic>
        <p:nvPicPr>
          <p:cNvPr id="4115" name="Picture 19" descr="tm_logo"/>
          <p:cNvPicPr>
            <a:picLocks noChangeAspect="1" noChangeArrowheads="1"/>
          </p:cNvPicPr>
          <p:nvPr/>
        </p:nvPicPr>
        <p:blipFill>
          <a:blip r:embed="rId16">
            <a:grayscl/>
          </a:blip>
          <a:srcRect r="392"/>
          <a:stretch>
            <a:fillRect/>
          </a:stretch>
        </p:blipFill>
        <p:spPr bwMode="auto">
          <a:xfrm>
            <a:off x="1258888" y="1095375"/>
            <a:ext cx="1943100" cy="585788"/>
          </a:xfrm>
          <a:prstGeom prst="rect">
            <a:avLst/>
          </a:prstGeom>
          <a:noFill/>
          <a:ln w="9525">
            <a:noFill/>
            <a:miter lim="800000"/>
            <a:headEnd/>
            <a:tailEnd/>
          </a:ln>
        </p:spPr>
      </p:pic>
      <p:sp>
        <p:nvSpPr>
          <p:cNvPr id="4116" name="Rectangle 20"/>
          <p:cNvSpPr>
            <a:spLocks noChangeArrowheads="1"/>
          </p:cNvSpPr>
          <p:nvPr/>
        </p:nvSpPr>
        <p:spPr bwMode="auto">
          <a:xfrm>
            <a:off x="1331913" y="2060575"/>
            <a:ext cx="6480175" cy="215900"/>
          </a:xfrm>
          <a:prstGeom prst="rect">
            <a:avLst/>
          </a:prstGeom>
          <a:solidFill>
            <a:srgbClr val="4D4D4D"/>
          </a:solidFill>
          <a:ln w="9525" cmpd="sng">
            <a:solidFill>
              <a:srgbClr val="C0C0C0"/>
            </a:solidFill>
            <a:miter lim="800000"/>
            <a:headEnd/>
            <a:tailEnd/>
          </a:ln>
          <a:effectLst/>
        </p:spPr>
        <p:txBody>
          <a:bodyPr wrap="none" anchor="ctr"/>
          <a:lstStyle/>
          <a:p>
            <a:pPr algn="ctr"/>
            <a:r>
              <a:rPr lang="en-US" sz="1000" i="0">
                <a:solidFill>
                  <a:schemeClr val="bg1"/>
                </a:solidFill>
              </a:rPr>
              <a:t>NordriDesign</a:t>
            </a:r>
            <a:r>
              <a:rPr lang="zh-CN" altLang="en-US" sz="1000" i="0">
                <a:solidFill>
                  <a:schemeClr val="bg1"/>
                </a:solidFill>
              </a:rPr>
              <a:t>™中国专业</a:t>
            </a:r>
            <a:r>
              <a:rPr lang="en-US" sz="1000" i="0">
                <a:solidFill>
                  <a:schemeClr val="bg1"/>
                </a:solidFill>
              </a:rPr>
              <a:t>PowerPoint</a:t>
            </a:r>
            <a:r>
              <a:rPr lang="zh-CN" altLang="en-US" sz="1000" i="0">
                <a:solidFill>
                  <a:schemeClr val="bg1"/>
                </a:solidFill>
              </a:rPr>
              <a:t>媒体设计与开发</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rtl="0" eaLnBrk="1" fontAlgn="base" hangingPunct="1">
        <a:spcBef>
          <a:spcPct val="0"/>
        </a:spcBef>
        <a:spcAft>
          <a:spcPct val="0"/>
        </a:spcAft>
        <a:defRPr sz="26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pitchFamily="34" charset="0"/>
          <a:ea typeface="SimHei" pitchFamily="49" charset="-122"/>
        </a:defRPr>
      </a:lvl2pPr>
      <a:lvl3pPr algn="l" rtl="0" eaLnBrk="1" fontAlgn="base" hangingPunct="1">
        <a:spcBef>
          <a:spcPct val="0"/>
        </a:spcBef>
        <a:spcAft>
          <a:spcPct val="0"/>
        </a:spcAft>
        <a:defRPr sz="2600" b="1">
          <a:solidFill>
            <a:schemeClr val="bg1"/>
          </a:solidFill>
          <a:latin typeface="Arial" pitchFamily="34" charset="0"/>
          <a:ea typeface="SimHei" pitchFamily="49" charset="-122"/>
        </a:defRPr>
      </a:lvl3pPr>
      <a:lvl4pPr algn="l" rtl="0" eaLnBrk="1" fontAlgn="base" hangingPunct="1">
        <a:spcBef>
          <a:spcPct val="0"/>
        </a:spcBef>
        <a:spcAft>
          <a:spcPct val="0"/>
        </a:spcAft>
        <a:defRPr sz="2600" b="1">
          <a:solidFill>
            <a:schemeClr val="bg1"/>
          </a:solidFill>
          <a:latin typeface="Arial" pitchFamily="34" charset="0"/>
          <a:ea typeface="SimHei" pitchFamily="49" charset="-122"/>
        </a:defRPr>
      </a:lvl4pPr>
      <a:lvl5pPr algn="l" rtl="0" eaLnBrk="1" fontAlgn="base" hangingPunct="1">
        <a:spcBef>
          <a:spcPct val="0"/>
        </a:spcBef>
        <a:spcAft>
          <a:spcPct val="0"/>
        </a:spcAft>
        <a:defRPr sz="2600" b="1">
          <a:solidFill>
            <a:schemeClr val="bg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bg1"/>
          </a:solidFill>
          <a:latin typeface="Arial" pitchFamily="34" charset="0"/>
          <a:ea typeface="SimHei" pitchFamily="49" charset="-122"/>
        </a:defRPr>
      </a:lvl6pPr>
      <a:lvl7pPr marL="914400" algn="l" rtl="0" eaLnBrk="1" fontAlgn="base" hangingPunct="1">
        <a:spcBef>
          <a:spcPct val="0"/>
        </a:spcBef>
        <a:spcAft>
          <a:spcPct val="0"/>
        </a:spcAft>
        <a:defRPr sz="2600" b="1">
          <a:solidFill>
            <a:schemeClr val="bg1"/>
          </a:solidFill>
          <a:latin typeface="Arial" pitchFamily="34" charset="0"/>
          <a:ea typeface="SimHei" pitchFamily="49" charset="-122"/>
        </a:defRPr>
      </a:lvl7pPr>
      <a:lvl8pPr marL="1371600" algn="l" rtl="0" eaLnBrk="1" fontAlgn="base" hangingPunct="1">
        <a:spcBef>
          <a:spcPct val="0"/>
        </a:spcBef>
        <a:spcAft>
          <a:spcPct val="0"/>
        </a:spcAft>
        <a:defRPr sz="2600" b="1">
          <a:solidFill>
            <a:schemeClr val="bg1"/>
          </a:solidFill>
          <a:latin typeface="Arial" pitchFamily="34" charset="0"/>
          <a:ea typeface="SimHei" pitchFamily="49" charset="-122"/>
        </a:defRPr>
      </a:lvl8pPr>
      <a:lvl9pPr marL="1828800" algn="l" rtl="0" eaLnBrk="1" fontAlgn="base" hangingPunct="1">
        <a:spcBef>
          <a:spcPct val="0"/>
        </a:spcBef>
        <a:spcAft>
          <a:spcPct val="0"/>
        </a:spcAft>
        <a:defRPr sz="2600" b="1">
          <a:solidFill>
            <a:schemeClr val="bg1"/>
          </a:solidFill>
          <a:latin typeface="Arial" pitchFamily="34" charset="0"/>
          <a:ea typeface="SimHei" pitchFamily="49"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vl1pPr>
          </a:lstStyle>
          <a:p>
            <a:endParaRPr lang="en-US" altLang="zh-CN"/>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r>
              <a:rPr lang="en-US" altLang="zh-CN" smtClean="0"/>
              <a:t>Qos in Telecommunication Systems</a:t>
            </a:r>
            <a:endParaRPr lang="en-US" altLang="zh-CN"/>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fld id="{14FC9556-1EDE-4CA0-B749-0D7E95AA360D}"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46088" y="115888"/>
            <a:ext cx="8229600" cy="6492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735013" y="135096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latin typeface="+mn-lt"/>
              </a:defRPr>
            </a:lvl1pPr>
          </a:lstStyle>
          <a:p>
            <a:endParaRPr lang="en-US"/>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r>
              <a:rPr lang="en-US" altLang="zh-CN" smtClean="0"/>
              <a:t>Qos in Telecommunication Systems</a:t>
            </a:r>
            <a:endParaRPr lang="zh-CN" altLang="en-US"/>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defRPr>
            </a:lvl1pPr>
          </a:lstStyle>
          <a:p>
            <a:fld id="{ED344A56-F7C0-476C-A37F-E1B56F451323}" type="slidenum">
              <a:rPr lang="zh-CN" altLang="en-US"/>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1" fontAlgn="base" hangingPunct="1">
        <a:spcBef>
          <a:spcPct val="0"/>
        </a:spcBef>
        <a:spcAft>
          <a:spcPct val="0"/>
        </a:spcAft>
        <a:defRPr sz="2400" b="1">
          <a:solidFill>
            <a:schemeClr val="bg1"/>
          </a:solidFill>
          <a:latin typeface="+mj-lt"/>
          <a:ea typeface="+mj-ea"/>
          <a:cs typeface="+mj-cs"/>
        </a:defRPr>
      </a:lvl1pPr>
      <a:lvl2pPr algn="ctr" rtl="0" eaLnBrk="1" fontAlgn="base" hangingPunct="1">
        <a:spcBef>
          <a:spcPct val="0"/>
        </a:spcBef>
        <a:spcAft>
          <a:spcPct val="0"/>
        </a:spcAft>
        <a:defRPr sz="2400" b="1">
          <a:solidFill>
            <a:schemeClr val="bg1"/>
          </a:solidFill>
          <a:latin typeface="Calibri" pitchFamily="34" charset="0"/>
          <a:ea typeface="SimHei" pitchFamily="49" charset="-122"/>
        </a:defRPr>
      </a:lvl2pPr>
      <a:lvl3pPr algn="ctr" rtl="0" eaLnBrk="1" fontAlgn="base" hangingPunct="1">
        <a:spcBef>
          <a:spcPct val="0"/>
        </a:spcBef>
        <a:spcAft>
          <a:spcPct val="0"/>
        </a:spcAft>
        <a:defRPr sz="2400" b="1">
          <a:solidFill>
            <a:schemeClr val="bg1"/>
          </a:solidFill>
          <a:latin typeface="Calibri" pitchFamily="34" charset="0"/>
          <a:ea typeface="SimHei" pitchFamily="49" charset="-122"/>
        </a:defRPr>
      </a:lvl3pPr>
      <a:lvl4pPr algn="ctr" rtl="0" eaLnBrk="1" fontAlgn="base" hangingPunct="1">
        <a:spcBef>
          <a:spcPct val="0"/>
        </a:spcBef>
        <a:spcAft>
          <a:spcPct val="0"/>
        </a:spcAft>
        <a:defRPr sz="2400" b="1">
          <a:solidFill>
            <a:schemeClr val="bg1"/>
          </a:solidFill>
          <a:latin typeface="Calibri" pitchFamily="34" charset="0"/>
          <a:ea typeface="SimHei" pitchFamily="49" charset="-122"/>
        </a:defRPr>
      </a:lvl4pPr>
      <a:lvl5pPr algn="ctr" rtl="0" eaLnBrk="1" fontAlgn="base" hangingPunct="1">
        <a:spcBef>
          <a:spcPct val="0"/>
        </a:spcBef>
        <a:spcAft>
          <a:spcPct val="0"/>
        </a:spcAft>
        <a:defRPr sz="2400" b="1">
          <a:solidFill>
            <a:schemeClr val="bg1"/>
          </a:solidFill>
          <a:latin typeface="Calibri" pitchFamily="34" charset="0"/>
          <a:ea typeface="SimHei" pitchFamily="49" charset="-122"/>
        </a:defRPr>
      </a:lvl5pPr>
      <a:lvl6pPr marL="457200" algn="ctr" rtl="0" eaLnBrk="1" fontAlgn="base" hangingPunct="1">
        <a:spcBef>
          <a:spcPct val="0"/>
        </a:spcBef>
        <a:spcAft>
          <a:spcPct val="0"/>
        </a:spcAft>
        <a:defRPr sz="2400" b="1">
          <a:solidFill>
            <a:schemeClr val="bg1"/>
          </a:solidFill>
          <a:latin typeface="Calibri" pitchFamily="34" charset="0"/>
          <a:ea typeface="SimHei" pitchFamily="49" charset="-122"/>
        </a:defRPr>
      </a:lvl6pPr>
      <a:lvl7pPr marL="914400" algn="ctr" rtl="0" eaLnBrk="1" fontAlgn="base" hangingPunct="1">
        <a:spcBef>
          <a:spcPct val="0"/>
        </a:spcBef>
        <a:spcAft>
          <a:spcPct val="0"/>
        </a:spcAft>
        <a:defRPr sz="2400" b="1">
          <a:solidFill>
            <a:schemeClr val="bg1"/>
          </a:solidFill>
          <a:latin typeface="Calibri" pitchFamily="34" charset="0"/>
          <a:ea typeface="SimHei" pitchFamily="49" charset="-122"/>
        </a:defRPr>
      </a:lvl7pPr>
      <a:lvl8pPr marL="1371600" algn="ctr" rtl="0" eaLnBrk="1" fontAlgn="base" hangingPunct="1">
        <a:spcBef>
          <a:spcPct val="0"/>
        </a:spcBef>
        <a:spcAft>
          <a:spcPct val="0"/>
        </a:spcAft>
        <a:defRPr sz="2400" b="1">
          <a:solidFill>
            <a:schemeClr val="bg1"/>
          </a:solidFill>
          <a:latin typeface="Calibri" pitchFamily="34" charset="0"/>
          <a:ea typeface="SimHei" pitchFamily="49" charset="-122"/>
        </a:defRPr>
      </a:lvl8pPr>
      <a:lvl9pPr marL="1828800" algn="ctr" rtl="0" eaLnBrk="1" fontAlgn="base" hangingPunct="1">
        <a:spcBef>
          <a:spcPct val="0"/>
        </a:spcBef>
        <a:spcAft>
          <a:spcPct val="0"/>
        </a:spcAft>
        <a:defRPr sz="2400" b="1">
          <a:solidFill>
            <a:schemeClr val="bg1"/>
          </a:solidFill>
          <a:latin typeface="Calibri" pitchFamily="34" charset="0"/>
          <a:ea typeface="SimHei" pitchFamily="49" charset="-122"/>
        </a:defRPr>
      </a:lvl9pPr>
    </p:titleStyle>
    <p:bodyStyle>
      <a:lvl1pPr marL="342900" indent="-342900" algn="l" rtl="0" eaLnBrk="1" fontAlgn="base" hangingPunct="1">
        <a:spcBef>
          <a:spcPct val="20000"/>
        </a:spcBef>
        <a:spcAft>
          <a:spcPct val="0"/>
        </a:spcAft>
        <a:buFont typeface="Wingdings" pitchFamily="2" charset="2"/>
        <a:buChar char="l"/>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n"/>
        <a:defRPr>
          <a:solidFill>
            <a:schemeClr val="tx1"/>
          </a:solidFill>
          <a:latin typeface="+mn-lt"/>
          <a:ea typeface="+mn-ea"/>
        </a:defRPr>
      </a:lvl2pPr>
      <a:lvl3pPr marL="1143000" indent="-228600" algn="l" rtl="0" eaLnBrk="1" fontAlgn="base" hangingPunct="1">
        <a:spcBef>
          <a:spcPct val="20000"/>
        </a:spcBef>
        <a:spcAft>
          <a:spcPct val="0"/>
        </a:spcAft>
        <a:buFont typeface="Wingdings" pitchFamily="2" charset="2"/>
        <a:buChar char="u"/>
        <a:defRPr sz="1600">
          <a:solidFill>
            <a:schemeClr val="tx1"/>
          </a:solidFill>
          <a:latin typeface="+mn-lt"/>
          <a:ea typeface="+mn-ea"/>
        </a:defRPr>
      </a:lvl3pPr>
      <a:lvl4pPr marL="16002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r>
              <a:rPr lang="en-US" altLang="zh-CN" smtClean="0"/>
              <a:t>Qos in Telecommunication Systems</a:t>
            </a:r>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DD51D6EC-0B77-46CE-9C3C-85BE52CA21F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85800" y="838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Mead Bold" charset="0"/>
              </a:rPr>
              <a:t>Click to edit Master title style</a:t>
            </a:r>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Mead Bold" charset="0"/>
              </a:rPr>
              <a:t>Click to edit Master text styles</a:t>
            </a:r>
          </a:p>
          <a:p>
            <a:pPr lvl="0"/>
            <a:endParaRPr lang="en-US" altLang="zh-CN" smtClean="0">
              <a:sym typeface="Mead Bold" charset="0"/>
            </a:endParaRP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sldNum="0" hdr="0" dt="0"/>
  <p:txStyles>
    <p:titleStyle>
      <a:lvl1pPr algn="ctr" rtl="0" eaLnBrk="1" fontAlgn="base" hangingPunct="1">
        <a:spcBef>
          <a:spcPct val="0"/>
        </a:spcBef>
        <a:spcAft>
          <a:spcPct val="0"/>
        </a:spcAft>
        <a:defRPr sz="4000">
          <a:solidFill>
            <a:schemeClr val="bg1"/>
          </a:solidFill>
          <a:latin typeface="+mj-lt"/>
          <a:ea typeface="+mj-ea"/>
          <a:cs typeface="+mj-cs"/>
          <a:sym typeface="Mead Bold" charset="0"/>
        </a:defRPr>
      </a:lvl1pPr>
      <a:lvl2pPr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2pPr>
      <a:lvl3pPr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3pPr>
      <a:lvl4pPr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4pPr>
      <a:lvl5pPr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5pPr>
      <a:lvl6pPr marL="457200"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6pPr>
      <a:lvl7pPr marL="914400"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7pPr>
      <a:lvl8pPr marL="1371600"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8pPr>
      <a:lvl9pPr marL="1828800" algn="ctr" rtl="0" eaLnBrk="1" fontAlgn="base" hangingPunct="1">
        <a:spcBef>
          <a:spcPct val="0"/>
        </a:spcBef>
        <a:spcAft>
          <a:spcPct val="0"/>
        </a:spcAft>
        <a:defRPr sz="4000">
          <a:solidFill>
            <a:schemeClr val="bg1"/>
          </a:solidFill>
          <a:latin typeface="Microsoft YaHei" pitchFamily="34" charset="-122"/>
          <a:ea typeface="Microsoft YaHei" pitchFamily="34" charset="-122"/>
          <a:sym typeface="Mead Bold" charset="0"/>
        </a:defRPr>
      </a:lvl9pPr>
    </p:titleStyle>
    <p:bodyStyle>
      <a:lvl1pPr marL="342900" indent="-342900" algn="l" defTabSz="0" rtl="0" eaLnBrk="1" fontAlgn="base" hangingPunct="1">
        <a:spcBef>
          <a:spcPct val="20000"/>
        </a:spcBef>
        <a:spcAft>
          <a:spcPct val="0"/>
        </a:spcAft>
        <a:defRPr sz="3200">
          <a:solidFill>
            <a:schemeClr val="bg1"/>
          </a:solidFill>
          <a:latin typeface="+mn-lt"/>
          <a:ea typeface="+mn-ea"/>
          <a:cs typeface="+mn-cs"/>
          <a:sym typeface="Mead Bold" charset="0"/>
        </a:defRPr>
      </a:lvl1pPr>
      <a:lvl2pPr marL="742950" indent="-285750" algn="l" defTabSz="0" rtl="0" eaLnBrk="1" fontAlgn="base" hangingPunct="1">
        <a:spcBef>
          <a:spcPct val="20000"/>
        </a:spcBef>
        <a:spcAft>
          <a:spcPct val="0"/>
        </a:spcAft>
        <a:buFont typeface="Arial" pitchFamily="34" charset="0"/>
        <a:buChar char="–"/>
        <a:defRPr sz="2800">
          <a:solidFill>
            <a:schemeClr val="bg1"/>
          </a:solidFill>
          <a:latin typeface="Mead Bold" charset="0"/>
          <a:ea typeface="+mn-ea"/>
          <a:sym typeface="Mead Bold" charset="0"/>
        </a:defRPr>
      </a:lvl2pPr>
      <a:lvl3pPr marL="1143000" indent="-228600" algn="l" defTabSz="0" rtl="0" eaLnBrk="1" fontAlgn="base" hangingPunct="1">
        <a:spcBef>
          <a:spcPct val="20000"/>
        </a:spcBef>
        <a:spcAft>
          <a:spcPct val="0"/>
        </a:spcAft>
        <a:buFont typeface="Arial" pitchFamily="34" charset="0"/>
        <a:buChar char="•"/>
        <a:defRPr sz="2400">
          <a:solidFill>
            <a:schemeClr val="bg1"/>
          </a:solidFill>
          <a:latin typeface="Mead Bold" charset="0"/>
          <a:ea typeface="+mn-ea"/>
          <a:sym typeface="Mead Bold" charset="0"/>
        </a:defRPr>
      </a:lvl3pPr>
      <a:lvl4pPr marL="16002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4pPr>
      <a:lvl5pPr marL="20574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5pPr>
      <a:lvl6pPr marL="25146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6pPr>
      <a:lvl7pPr marL="29718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7pPr>
      <a:lvl8pPr marL="34290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8pPr>
      <a:lvl9pPr marL="3886200" indent="-228600" algn="l" defTabSz="0" rtl="0" eaLnBrk="1" fontAlgn="base" hangingPunct="1">
        <a:spcBef>
          <a:spcPct val="20000"/>
        </a:spcBef>
        <a:spcAft>
          <a:spcPct val="0"/>
        </a:spcAft>
        <a:buFont typeface="Arial" pitchFamily="34" charset="0"/>
        <a:buChar char="»"/>
        <a:defRPr sz="2000">
          <a:solidFill>
            <a:schemeClr val="bg1"/>
          </a:solidFill>
          <a:latin typeface="Mead Bold" charset="0"/>
          <a:ea typeface="+mn-ea"/>
          <a:sym typeface="Mead Bold"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zh-CN" smtClean="0"/>
              <a:t>Qos in Telecommunication Systems</a:t>
            </a:r>
            <a:endParaRPr lang="en-US" altLang="zh-CN"/>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911A534-E0A4-41F7-A070-1F9A14BED40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Qos in Telecommunication Systems</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blipFill dpi="0" rotWithShape="1">
            <a:blip r:embed="rId13"/>
            <a:srcRect/>
            <a:stretch>
              <a:fillRect/>
            </a:stretch>
          </a:blipFill>
          <a:ln w="9525">
            <a:noFill/>
            <a:miter lim="800000"/>
            <a:headEnd/>
            <a:tailEnd/>
          </a:ln>
          <a:effectLst/>
        </p:spPr>
        <p:txBody>
          <a:bodyPr wrap="none" anchor="ctr"/>
          <a:lstStyle/>
          <a:p>
            <a:endParaRPr lang="en-US"/>
          </a:p>
        </p:txBody>
      </p:sp>
      <p:sp>
        <p:nvSpPr>
          <p:cNvPr id="30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vl1pPr>
          </a:lstStyle>
          <a:p>
            <a:endParaRPr lang="zh-CN"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vl1pPr>
          </a:lstStyle>
          <a:p>
            <a:fld id="{5E0AE834-5FE1-4EDE-B2C5-95900C7C8FFA}" type="slidenum">
              <a:rPr lang="en-US" altLang="zh-CN"/>
              <a:pPr/>
              <a:t>‹#›</a:t>
            </a:fld>
            <a:endParaRPr lang="en-US" altLang="zh-CN"/>
          </a:p>
        </p:txBody>
      </p:sp>
      <p:sp>
        <p:nvSpPr>
          <p:cNvPr id="307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lvl1pPr>
          </a:lstStyle>
          <a:p>
            <a:r>
              <a:rPr lang="en-US" altLang="zh-CN" smtClean="0"/>
              <a:t>Qos in Telecommunication Systems</a:t>
            </a:r>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fontAlgn="base" hangingPunct="1">
        <a:spcBef>
          <a:spcPct val="0"/>
        </a:spcBef>
        <a:spcAft>
          <a:spcPct val="0"/>
        </a:spcAft>
        <a:defRPr sz="2600" b="1">
          <a:solidFill>
            <a:schemeClr val="tx1"/>
          </a:solidFill>
          <a:latin typeface="+mj-lt"/>
          <a:ea typeface="+mj-ea"/>
          <a:cs typeface="+mj-cs"/>
        </a:defRPr>
      </a:lvl1pPr>
      <a:lvl2pPr algn="l" rtl="0" eaLnBrk="1" fontAlgn="base" hangingPunct="1">
        <a:spcBef>
          <a:spcPct val="0"/>
        </a:spcBef>
        <a:spcAft>
          <a:spcPct val="0"/>
        </a:spcAft>
        <a:defRPr sz="2600" b="1">
          <a:solidFill>
            <a:schemeClr val="tx1"/>
          </a:solidFill>
          <a:latin typeface="Arial" pitchFamily="34" charset="0"/>
          <a:ea typeface="SimHei" pitchFamily="49" charset="-122"/>
        </a:defRPr>
      </a:lvl2pPr>
      <a:lvl3pPr algn="l" rtl="0" eaLnBrk="1" fontAlgn="base" hangingPunct="1">
        <a:spcBef>
          <a:spcPct val="0"/>
        </a:spcBef>
        <a:spcAft>
          <a:spcPct val="0"/>
        </a:spcAft>
        <a:defRPr sz="2600" b="1">
          <a:solidFill>
            <a:schemeClr val="tx1"/>
          </a:solidFill>
          <a:latin typeface="Arial" pitchFamily="34" charset="0"/>
          <a:ea typeface="SimHei" pitchFamily="49" charset="-122"/>
        </a:defRPr>
      </a:lvl3pPr>
      <a:lvl4pPr algn="l" rtl="0" eaLnBrk="1" fontAlgn="base" hangingPunct="1">
        <a:spcBef>
          <a:spcPct val="0"/>
        </a:spcBef>
        <a:spcAft>
          <a:spcPct val="0"/>
        </a:spcAft>
        <a:defRPr sz="2600" b="1">
          <a:solidFill>
            <a:schemeClr val="tx1"/>
          </a:solidFill>
          <a:latin typeface="Arial" pitchFamily="34" charset="0"/>
          <a:ea typeface="SimHei" pitchFamily="49" charset="-122"/>
        </a:defRPr>
      </a:lvl4pPr>
      <a:lvl5pPr algn="l" rtl="0" eaLnBrk="1" fontAlgn="base" hangingPunct="1">
        <a:spcBef>
          <a:spcPct val="0"/>
        </a:spcBef>
        <a:spcAft>
          <a:spcPct val="0"/>
        </a:spcAft>
        <a:defRPr sz="2600" b="1">
          <a:solidFill>
            <a:schemeClr val="tx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tx1"/>
          </a:solidFill>
          <a:latin typeface="Arial" pitchFamily="34" charset="0"/>
          <a:ea typeface="SimHei" pitchFamily="49" charset="-122"/>
        </a:defRPr>
      </a:lvl6pPr>
      <a:lvl7pPr marL="914400" algn="l" rtl="0" eaLnBrk="1" fontAlgn="base" hangingPunct="1">
        <a:spcBef>
          <a:spcPct val="0"/>
        </a:spcBef>
        <a:spcAft>
          <a:spcPct val="0"/>
        </a:spcAft>
        <a:defRPr sz="2600" b="1">
          <a:solidFill>
            <a:schemeClr val="tx1"/>
          </a:solidFill>
          <a:latin typeface="Arial" pitchFamily="34" charset="0"/>
          <a:ea typeface="SimHei" pitchFamily="49" charset="-122"/>
        </a:defRPr>
      </a:lvl7pPr>
      <a:lvl8pPr marL="1371600" algn="l" rtl="0" eaLnBrk="1" fontAlgn="base" hangingPunct="1">
        <a:spcBef>
          <a:spcPct val="0"/>
        </a:spcBef>
        <a:spcAft>
          <a:spcPct val="0"/>
        </a:spcAft>
        <a:defRPr sz="2600" b="1">
          <a:solidFill>
            <a:schemeClr val="tx1"/>
          </a:solidFill>
          <a:latin typeface="Arial" pitchFamily="34" charset="0"/>
          <a:ea typeface="SimHei" pitchFamily="49" charset="-122"/>
        </a:defRPr>
      </a:lvl8pPr>
      <a:lvl9pPr marL="1828800" algn="l" rtl="0" eaLnBrk="1" fontAlgn="base" hangingPunct="1">
        <a:spcBef>
          <a:spcPct val="0"/>
        </a:spcBef>
        <a:spcAft>
          <a:spcPct val="0"/>
        </a:spcAft>
        <a:defRPr sz="2600" b="1">
          <a:solidFill>
            <a:schemeClr val="tx1"/>
          </a:solidFill>
          <a:latin typeface="Arial" pitchFamily="34" charset="0"/>
          <a:ea typeface="SimHei" pitchFamily="49"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7">
            <a:hlinkClick r:id="rId13"/>
          </p:cNvPr>
          <p:cNvSpPr>
            <a:spLocks noChangeArrowheads="1"/>
          </p:cNvSpPr>
          <p:nvPr/>
        </p:nvSpPr>
        <p:spPr bwMode="auto">
          <a:xfrm>
            <a:off x="1333500"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sp>
        <p:nvSpPr>
          <p:cNvPr id="4099" name="Rectangle 7">
            <a:hlinkClick r:id="rId13"/>
          </p:cNvPr>
          <p:cNvSpPr>
            <a:spLocks noChangeArrowheads="1"/>
          </p:cNvSpPr>
          <p:nvPr/>
        </p:nvSpPr>
        <p:spPr bwMode="auto">
          <a:xfrm>
            <a:off x="3492500"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sp>
        <p:nvSpPr>
          <p:cNvPr id="4100" name="Rectangle 7">
            <a:hlinkClick r:id="rId13"/>
          </p:cNvPr>
          <p:cNvSpPr>
            <a:spLocks noChangeArrowheads="1"/>
          </p:cNvSpPr>
          <p:nvPr/>
        </p:nvSpPr>
        <p:spPr bwMode="auto">
          <a:xfrm>
            <a:off x="5653088" y="2276475"/>
            <a:ext cx="2159000" cy="1150938"/>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en-US" sz="1400" i="0">
              <a:solidFill>
                <a:srgbClr val="5F5F5F"/>
              </a:solidFill>
            </a:endParaRPr>
          </a:p>
        </p:txBody>
      </p:sp>
      <p:pic>
        <p:nvPicPr>
          <p:cNvPr id="4101" name="Picture 5" descr="powerbar_update_light"/>
          <p:cNvPicPr>
            <a:picLocks noChangeAspect="1" noChangeArrowheads="1"/>
          </p:cNvPicPr>
          <p:nvPr/>
        </p:nvPicPr>
        <p:blipFill>
          <a:blip r:embed="rId14" cstate="print"/>
          <a:srcRect/>
          <a:stretch>
            <a:fillRect/>
          </a:stretch>
        </p:blipFill>
        <p:spPr bwMode="auto">
          <a:xfrm>
            <a:off x="1581150" y="2435225"/>
            <a:ext cx="1647825" cy="669925"/>
          </a:xfrm>
          <a:prstGeom prst="rect">
            <a:avLst/>
          </a:prstGeom>
          <a:noFill/>
          <a:ln w="9525">
            <a:noFill/>
            <a:miter lim="800000"/>
            <a:headEnd/>
            <a:tailEnd/>
          </a:ln>
        </p:spPr>
      </p:pic>
      <p:pic>
        <p:nvPicPr>
          <p:cNvPr id="4102" name="Picture 6" descr="powerstore"/>
          <p:cNvPicPr>
            <a:picLocks noChangeAspect="1" noChangeArrowheads="1"/>
          </p:cNvPicPr>
          <p:nvPr/>
        </p:nvPicPr>
        <p:blipFill>
          <a:blip r:embed="rId15"/>
          <a:srcRect/>
          <a:stretch>
            <a:fillRect/>
          </a:stretch>
        </p:blipFill>
        <p:spPr bwMode="auto">
          <a:xfrm>
            <a:off x="3832225" y="2565400"/>
            <a:ext cx="1479550" cy="447675"/>
          </a:xfrm>
          <a:prstGeom prst="rect">
            <a:avLst/>
          </a:prstGeom>
          <a:noFill/>
          <a:ln w="9525">
            <a:noFill/>
            <a:miter lim="800000"/>
            <a:headEnd/>
            <a:tailEnd/>
          </a:ln>
        </p:spPr>
      </p:pic>
      <p:pic>
        <p:nvPicPr>
          <p:cNvPr id="4103" name="Picture 7" descr="tm_logo"/>
          <p:cNvPicPr>
            <a:picLocks noChangeAspect="1" noChangeArrowheads="1"/>
          </p:cNvPicPr>
          <p:nvPr/>
        </p:nvPicPr>
        <p:blipFill>
          <a:blip r:embed="rId16"/>
          <a:srcRect r="392"/>
          <a:stretch>
            <a:fillRect/>
          </a:stretch>
        </p:blipFill>
        <p:spPr bwMode="auto">
          <a:xfrm>
            <a:off x="6065838" y="2582863"/>
            <a:ext cx="1416050" cy="425450"/>
          </a:xfrm>
          <a:prstGeom prst="rect">
            <a:avLst/>
          </a:prstGeom>
          <a:noFill/>
          <a:ln w="9525">
            <a:noFill/>
            <a:miter lim="800000"/>
            <a:headEnd/>
            <a:tailEnd/>
          </a:ln>
        </p:spPr>
      </p:pic>
      <p:sp>
        <p:nvSpPr>
          <p:cNvPr id="4104" name="Rectangle 7">
            <a:hlinkClick r:id="rId17"/>
          </p:cNvPr>
          <p:cNvSpPr>
            <a:spLocks noChangeArrowheads="1"/>
          </p:cNvSpPr>
          <p:nvPr/>
        </p:nvSpPr>
        <p:spPr bwMode="auto">
          <a:xfrm>
            <a:off x="3492500" y="2276475"/>
            <a:ext cx="2160588"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5" name="Rectangle 7">
            <a:hlinkClick r:id="rId13"/>
          </p:cNvPr>
          <p:cNvSpPr>
            <a:spLocks noChangeArrowheads="1"/>
          </p:cNvSpPr>
          <p:nvPr/>
        </p:nvSpPr>
        <p:spPr bwMode="auto">
          <a:xfrm>
            <a:off x="5653088" y="2276475"/>
            <a:ext cx="2159000"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6" name="Rectangle 7">
            <a:hlinkClick r:id="rId18"/>
            <a:hlinkHover r:id="" action="ppaction://noaction" highlightClick="1"/>
          </p:cNvPr>
          <p:cNvSpPr>
            <a:spLocks noChangeArrowheads="1"/>
          </p:cNvSpPr>
          <p:nvPr/>
        </p:nvSpPr>
        <p:spPr bwMode="auto">
          <a:xfrm>
            <a:off x="1331913" y="2276475"/>
            <a:ext cx="2160587" cy="1150938"/>
          </a:xfrm>
          <a:prstGeom prst="rect">
            <a:avLst/>
          </a:prstGeom>
          <a:solidFill>
            <a:schemeClr val="bg1">
              <a:alpha val="0"/>
            </a:schemeClr>
          </a:solidFill>
          <a:ln w="9525">
            <a:noFill/>
            <a:miter lim="800000"/>
            <a:headEnd/>
            <a:tailEnd/>
          </a:ln>
        </p:spPr>
        <p:txBody>
          <a:bodyPr wrap="none" anchor="ctr"/>
          <a:lstStyle/>
          <a:p>
            <a:pPr>
              <a:lnSpc>
                <a:spcPct val="150000"/>
              </a:lnSpc>
            </a:pPr>
            <a:endParaRPr lang="zh-CN" altLang="en-US" sz="1400" i="0">
              <a:solidFill>
                <a:srgbClr val="5F5F5F"/>
              </a:solidFill>
            </a:endParaRPr>
          </a:p>
        </p:txBody>
      </p:sp>
      <p:sp>
        <p:nvSpPr>
          <p:cNvPr id="4107" name="Rectangle 13">
            <a:hlinkClick r:id="rId19"/>
          </p:cNvPr>
          <p:cNvSpPr>
            <a:spLocks noChangeArrowheads="1"/>
          </p:cNvSpPr>
          <p:nvPr/>
        </p:nvSpPr>
        <p:spPr bwMode="auto">
          <a:xfrm>
            <a:off x="1331913" y="3860800"/>
            <a:ext cx="5145087" cy="274638"/>
          </a:xfrm>
          <a:prstGeom prst="rect">
            <a:avLst/>
          </a:prstGeom>
          <a:noFill/>
          <a:ln w="9525">
            <a:noFill/>
            <a:miter lim="800000"/>
            <a:headEnd/>
            <a:tailEnd/>
          </a:ln>
        </p:spPr>
        <p:txBody>
          <a:bodyPr wrap="none" anchor="ctr">
            <a:spAutoFit/>
          </a:bodyPr>
          <a:lstStyle/>
          <a:p>
            <a:r>
              <a:rPr lang="zh-CN" altLang="en-US" sz="1200" b="0" i="0"/>
              <a:t>本作品采用</a:t>
            </a:r>
            <a:r>
              <a:rPr lang="zh-CN" altLang="en-US" sz="1200" i="0">
                <a:solidFill>
                  <a:srgbClr val="003366"/>
                </a:solidFill>
              </a:rPr>
              <a:t>知识共享署名</a:t>
            </a:r>
            <a:r>
              <a:rPr lang="en-US" sz="1200" i="0">
                <a:solidFill>
                  <a:srgbClr val="003366"/>
                </a:solidFill>
              </a:rPr>
              <a:t>-</a:t>
            </a:r>
            <a:r>
              <a:rPr lang="zh-CN" altLang="en-US" sz="1200" i="0">
                <a:solidFill>
                  <a:srgbClr val="003366"/>
                </a:solidFill>
              </a:rPr>
              <a:t>非商业性使用 </a:t>
            </a:r>
            <a:r>
              <a:rPr lang="en-US" sz="1200" i="0">
                <a:solidFill>
                  <a:srgbClr val="003366"/>
                </a:solidFill>
              </a:rPr>
              <a:t>2.5 </a:t>
            </a:r>
            <a:r>
              <a:rPr lang="zh-CN" altLang="en-US" sz="1200" i="0">
                <a:solidFill>
                  <a:srgbClr val="003366"/>
                </a:solidFill>
              </a:rPr>
              <a:t>中国大陆许可协议</a:t>
            </a:r>
            <a:r>
              <a:rPr lang="zh-CN" altLang="en-US" sz="1200" b="0" i="0"/>
              <a:t>进行许可。</a:t>
            </a:r>
            <a:r>
              <a:rPr lang="zh-CN" altLang="en-US" sz="1200" b="0"/>
              <a:t> </a:t>
            </a:r>
          </a:p>
        </p:txBody>
      </p:sp>
      <p:sp>
        <p:nvSpPr>
          <p:cNvPr id="4108" name="Rectangle 12">
            <a:hlinkClick r:id="rId18"/>
          </p:cNvPr>
          <p:cNvSpPr>
            <a:spLocks noChangeArrowheads="1"/>
          </p:cNvSpPr>
          <p:nvPr/>
        </p:nvSpPr>
        <p:spPr bwMode="auto">
          <a:xfrm>
            <a:off x="1333500"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专业交流</a:t>
            </a:r>
          </a:p>
        </p:txBody>
      </p:sp>
      <p:sp>
        <p:nvSpPr>
          <p:cNvPr id="4109" name="Rectangle 13">
            <a:hlinkClick r:id="rId17"/>
          </p:cNvPr>
          <p:cNvSpPr>
            <a:spLocks noChangeArrowheads="1"/>
          </p:cNvSpPr>
          <p:nvPr/>
        </p:nvSpPr>
        <p:spPr bwMode="auto">
          <a:xfrm>
            <a:off x="3492500"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模板超市</a:t>
            </a:r>
          </a:p>
        </p:txBody>
      </p:sp>
      <p:sp>
        <p:nvSpPr>
          <p:cNvPr id="4110" name="Rectangle 14">
            <a:hlinkClick r:id="rId18"/>
          </p:cNvPr>
          <p:cNvSpPr>
            <a:spLocks noChangeArrowheads="1"/>
          </p:cNvSpPr>
          <p:nvPr/>
        </p:nvSpPr>
        <p:spPr bwMode="auto">
          <a:xfrm>
            <a:off x="5653088" y="3068638"/>
            <a:ext cx="2159000" cy="274637"/>
          </a:xfrm>
          <a:prstGeom prst="rect">
            <a:avLst/>
          </a:prstGeom>
          <a:noFill/>
          <a:ln w="9525">
            <a:noFill/>
            <a:miter lim="800000"/>
            <a:headEnd/>
            <a:tailEnd/>
          </a:ln>
          <a:effectLst/>
        </p:spPr>
        <p:txBody>
          <a:bodyPr>
            <a:spAutoFit/>
          </a:bodyPr>
          <a:lstStyle/>
          <a:p>
            <a:pPr algn="ctr"/>
            <a:r>
              <a:rPr lang="zh-CN" altLang="en-US" sz="1200" i="0">
                <a:solidFill>
                  <a:srgbClr val="5F5F5F"/>
                </a:solidFill>
              </a:rPr>
              <a:t>设计服务</a:t>
            </a:r>
          </a:p>
        </p:txBody>
      </p:sp>
      <p:sp>
        <p:nvSpPr>
          <p:cNvPr id="4111" name="Rectangle 15"/>
          <p:cNvSpPr>
            <a:spLocks noChangeArrowheads="1"/>
          </p:cNvSpPr>
          <p:nvPr/>
        </p:nvSpPr>
        <p:spPr bwMode="auto">
          <a:xfrm>
            <a:off x="1331913" y="4192588"/>
            <a:ext cx="6480175" cy="822325"/>
          </a:xfrm>
          <a:prstGeom prst="rect">
            <a:avLst/>
          </a:prstGeom>
          <a:noFill/>
          <a:ln w="9525">
            <a:noFill/>
            <a:miter lim="800000"/>
            <a:headEnd/>
            <a:tailEnd/>
          </a:ln>
          <a:effectLst/>
        </p:spPr>
        <p:txBody>
          <a:bodyPr anchor="ctr">
            <a:spAutoFit/>
          </a:bodyPr>
          <a:lstStyle/>
          <a:p>
            <a:pPr>
              <a:lnSpc>
                <a:spcPct val="120000"/>
              </a:lnSpc>
            </a:pPr>
            <a:r>
              <a:rPr lang="zh-CN" altLang="en-US" sz="1000" b="0" i="0">
                <a:solidFill>
                  <a:srgbClr val="111111"/>
                </a:solidFill>
              </a:rPr>
              <a:t>本作品的提供是以适用知识共享组织的公共许可（ 简称“</a:t>
            </a:r>
            <a:r>
              <a:rPr lang="en-US" sz="1000" b="0" i="0">
                <a:solidFill>
                  <a:srgbClr val="111111"/>
                </a:solidFill>
              </a:rPr>
              <a:t>CCPL” </a:t>
            </a:r>
            <a:r>
              <a:rPr lang="zh-CN" altLang="en-US" sz="1000" b="0" i="0">
                <a:solidFill>
                  <a:srgbClr val="111111"/>
                </a:solidFill>
              </a:rPr>
              <a:t>或 “许可”） 条款为前提的。本作品受著作权法以及其他相关法律的保护。对本作品的使用不得超越本许可授权的范围。</a:t>
            </a:r>
          </a:p>
          <a:p>
            <a:pPr>
              <a:lnSpc>
                <a:spcPct val="120000"/>
              </a:lnSpc>
            </a:pPr>
            <a:r>
              <a:rPr lang="zh-CN" altLang="en-US" sz="1000" b="0" i="0">
                <a:solidFill>
                  <a:srgbClr val="111111"/>
                </a:solidFill>
              </a:rPr>
              <a:t>如您行使本许可授予的使用本作品的权利，就表明您接受并同意遵守本许可的条款。在您接受这些条款和规定的前提下，许可人授予您本许可所包括的权利。 </a:t>
            </a:r>
          </a:p>
        </p:txBody>
      </p:sp>
      <p:sp>
        <p:nvSpPr>
          <p:cNvPr id="4112" name="Text Box 16">
            <a:hlinkClick r:id="rId19"/>
          </p:cNvPr>
          <p:cNvSpPr txBox="1">
            <a:spLocks noChangeArrowheads="1"/>
          </p:cNvSpPr>
          <p:nvPr/>
        </p:nvSpPr>
        <p:spPr bwMode="auto">
          <a:xfrm>
            <a:off x="1331913" y="5056188"/>
            <a:ext cx="1079500" cy="244475"/>
          </a:xfrm>
          <a:prstGeom prst="rect">
            <a:avLst/>
          </a:prstGeom>
          <a:noFill/>
          <a:ln w="9525">
            <a:noFill/>
            <a:miter lim="800000"/>
            <a:headEnd/>
            <a:tailEnd/>
          </a:ln>
          <a:effectLst/>
        </p:spPr>
        <p:txBody>
          <a:bodyPr>
            <a:spAutoFit/>
          </a:bodyPr>
          <a:lstStyle/>
          <a:p>
            <a:r>
              <a:rPr lang="zh-CN" altLang="en-US" sz="1000" i="0">
                <a:solidFill>
                  <a:srgbClr val="003366"/>
                </a:solidFill>
              </a:rPr>
              <a:t>查看全部</a:t>
            </a:r>
            <a:r>
              <a:rPr lang="en-US" sz="1000" i="0">
                <a:solidFill>
                  <a:srgbClr val="003366"/>
                </a:solidFill>
                <a:latin typeface="华文细黑"/>
              </a:rPr>
              <a:t>…</a:t>
            </a:r>
            <a:endParaRPr lang="en-US" sz="1000" i="0">
              <a:solidFill>
                <a:srgbClr val="003366"/>
              </a:solidFill>
            </a:endParaRPr>
          </a:p>
        </p:txBody>
      </p:sp>
      <p:pic>
        <p:nvPicPr>
          <p:cNvPr id="4113" name="Picture 12" descr="cc"/>
          <p:cNvPicPr>
            <a:picLocks noChangeAspect="1" noChangeArrowheads="1"/>
          </p:cNvPicPr>
          <p:nvPr/>
        </p:nvPicPr>
        <p:blipFill>
          <a:blip r:embed="rId20"/>
          <a:srcRect/>
          <a:stretch>
            <a:fillRect/>
          </a:stretch>
        </p:blipFill>
        <p:spPr bwMode="auto">
          <a:xfrm>
            <a:off x="3635375" y="1125538"/>
            <a:ext cx="2017713" cy="517525"/>
          </a:xfrm>
          <a:prstGeom prst="rect">
            <a:avLst/>
          </a:prstGeom>
          <a:noFill/>
          <a:ln w="9525">
            <a:noFill/>
            <a:miter lim="800000"/>
            <a:headEnd/>
            <a:tailEnd/>
          </a:ln>
        </p:spPr>
      </p:pic>
      <p:sp>
        <p:nvSpPr>
          <p:cNvPr id="4114" name="Line 18"/>
          <p:cNvSpPr>
            <a:spLocks noChangeShapeType="1"/>
          </p:cNvSpPr>
          <p:nvPr/>
        </p:nvSpPr>
        <p:spPr bwMode="auto">
          <a:xfrm>
            <a:off x="3349625" y="1125538"/>
            <a:ext cx="0" cy="576262"/>
          </a:xfrm>
          <a:prstGeom prst="line">
            <a:avLst/>
          </a:prstGeom>
          <a:noFill/>
          <a:ln w="9525" cmpd="sng">
            <a:solidFill>
              <a:schemeClr val="bg2"/>
            </a:solidFill>
            <a:round/>
            <a:headEnd/>
            <a:tailEnd/>
          </a:ln>
          <a:effectLst/>
        </p:spPr>
        <p:txBody>
          <a:bodyPr/>
          <a:lstStyle/>
          <a:p>
            <a:endParaRPr lang="en-US"/>
          </a:p>
        </p:txBody>
      </p:sp>
      <p:pic>
        <p:nvPicPr>
          <p:cNvPr id="4115" name="Picture 19" descr="tm_logo"/>
          <p:cNvPicPr>
            <a:picLocks noChangeAspect="1" noChangeArrowheads="1"/>
          </p:cNvPicPr>
          <p:nvPr/>
        </p:nvPicPr>
        <p:blipFill>
          <a:blip r:embed="rId16">
            <a:grayscl/>
          </a:blip>
          <a:srcRect r="392"/>
          <a:stretch>
            <a:fillRect/>
          </a:stretch>
        </p:blipFill>
        <p:spPr bwMode="auto">
          <a:xfrm>
            <a:off x="1258888" y="1095375"/>
            <a:ext cx="1943100" cy="585788"/>
          </a:xfrm>
          <a:prstGeom prst="rect">
            <a:avLst/>
          </a:prstGeom>
          <a:noFill/>
          <a:ln w="9525">
            <a:noFill/>
            <a:miter lim="800000"/>
            <a:headEnd/>
            <a:tailEnd/>
          </a:ln>
        </p:spPr>
      </p:pic>
      <p:sp>
        <p:nvSpPr>
          <p:cNvPr id="4116" name="Rectangle 20"/>
          <p:cNvSpPr>
            <a:spLocks noChangeArrowheads="1"/>
          </p:cNvSpPr>
          <p:nvPr/>
        </p:nvSpPr>
        <p:spPr bwMode="auto">
          <a:xfrm>
            <a:off x="1331913" y="2060575"/>
            <a:ext cx="6480175" cy="215900"/>
          </a:xfrm>
          <a:prstGeom prst="rect">
            <a:avLst/>
          </a:prstGeom>
          <a:solidFill>
            <a:srgbClr val="4D4D4D"/>
          </a:solidFill>
          <a:ln w="9525" cmpd="sng">
            <a:solidFill>
              <a:srgbClr val="C0C0C0"/>
            </a:solidFill>
            <a:miter lim="800000"/>
            <a:headEnd/>
            <a:tailEnd/>
          </a:ln>
          <a:effectLst/>
        </p:spPr>
        <p:txBody>
          <a:bodyPr wrap="none" anchor="ctr"/>
          <a:lstStyle/>
          <a:p>
            <a:pPr algn="ctr"/>
            <a:r>
              <a:rPr lang="en-US" sz="1000" i="0">
                <a:solidFill>
                  <a:schemeClr val="bg1"/>
                </a:solidFill>
              </a:rPr>
              <a:t>NordriDesign</a:t>
            </a:r>
            <a:r>
              <a:rPr lang="zh-CN" altLang="en-US" sz="1000" i="0">
                <a:solidFill>
                  <a:schemeClr val="bg1"/>
                </a:solidFill>
              </a:rPr>
              <a:t>™中国专业</a:t>
            </a:r>
            <a:r>
              <a:rPr lang="en-US" sz="1000" i="0">
                <a:solidFill>
                  <a:schemeClr val="bg1"/>
                </a:solidFill>
              </a:rPr>
              <a:t>PowerPoint</a:t>
            </a:r>
            <a:r>
              <a:rPr lang="zh-CN" altLang="en-US" sz="1000" i="0">
                <a:solidFill>
                  <a:schemeClr val="bg1"/>
                </a:solidFill>
              </a:rPr>
              <a:t>媒体设计与开发</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fontAlgn="base" hangingPunct="1">
        <a:spcBef>
          <a:spcPct val="0"/>
        </a:spcBef>
        <a:spcAft>
          <a:spcPct val="0"/>
        </a:spcAft>
        <a:defRPr sz="2600" b="1">
          <a:solidFill>
            <a:schemeClr val="bg1"/>
          </a:solidFill>
          <a:latin typeface="+mj-lt"/>
          <a:ea typeface="+mj-ea"/>
          <a:cs typeface="+mj-cs"/>
        </a:defRPr>
      </a:lvl1pPr>
      <a:lvl2pPr algn="l" rtl="0" eaLnBrk="1" fontAlgn="base" hangingPunct="1">
        <a:spcBef>
          <a:spcPct val="0"/>
        </a:spcBef>
        <a:spcAft>
          <a:spcPct val="0"/>
        </a:spcAft>
        <a:defRPr sz="2600" b="1">
          <a:solidFill>
            <a:schemeClr val="bg1"/>
          </a:solidFill>
          <a:latin typeface="Arial" pitchFamily="34" charset="0"/>
          <a:ea typeface="SimHei" pitchFamily="49" charset="-122"/>
        </a:defRPr>
      </a:lvl2pPr>
      <a:lvl3pPr algn="l" rtl="0" eaLnBrk="1" fontAlgn="base" hangingPunct="1">
        <a:spcBef>
          <a:spcPct val="0"/>
        </a:spcBef>
        <a:spcAft>
          <a:spcPct val="0"/>
        </a:spcAft>
        <a:defRPr sz="2600" b="1">
          <a:solidFill>
            <a:schemeClr val="bg1"/>
          </a:solidFill>
          <a:latin typeface="Arial" pitchFamily="34" charset="0"/>
          <a:ea typeface="SimHei" pitchFamily="49" charset="-122"/>
        </a:defRPr>
      </a:lvl3pPr>
      <a:lvl4pPr algn="l" rtl="0" eaLnBrk="1" fontAlgn="base" hangingPunct="1">
        <a:spcBef>
          <a:spcPct val="0"/>
        </a:spcBef>
        <a:spcAft>
          <a:spcPct val="0"/>
        </a:spcAft>
        <a:defRPr sz="2600" b="1">
          <a:solidFill>
            <a:schemeClr val="bg1"/>
          </a:solidFill>
          <a:latin typeface="Arial" pitchFamily="34" charset="0"/>
          <a:ea typeface="SimHei" pitchFamily="49" charset="-122"/>
        </a:defRPr>
      </a:lvl4pPr>
      <a:lvl5pPr algn="l" rtl="0" eaLnBrk="1" fontAlgn="base" hangingPunct="1">
        <a:spcBef>
          <a:spcPct val="0"/>
        </a:spcBef>
        <a:spcAft>
          <a:spcPct val="0"/>
        </a:spcAft>
        <a:defRPr sz="2600" b="1">
          <a:solidFill>
            <a:schemeClr val="bg1"/>
          </a:solidFill>
          <a:latin typeface="Arial" pitchFamily="34" charset="0"/>
          <a:ea typeface="SimHei" pitchFamily="49" charset="-122"/>
        </a:defRPr>
      </a:lvl5pPr>
      <a:lvl6pPr marL="457200" algn="l" rtl="0" eaLnBrk="1" fontAlgn="base" hangingPunct="1">
        <a:spcBef>
          <a:spcPct val="0"/>
        </a:spcBef>
        <a:spcAft>
          <a:spcPct val="0"/>
        </a:spcAft>
        <a:defRPr sz="2600" b="1">
          <a:solidFill>
            <a:schemeClr val="bg1"/>
          </a:solidFill>
          <a:latin typeface="Arial" pitchFamily="34" charset="0"/>
          <a:ea typeface="SimHei" pitchFamily="49" charset="-122"/>
        </a:defRPr>
      </a:lvl6pPr>
      <a:lvl7pPr marL="914400" algn="l" rtl="0" eaLnBrk="1" fontAlgn="base" hangingPunct="1">
        <a:spcBef>
          <a:spcPct val="0"/>
        </a:spcBef>
        <a:spcAft>
          <a:spcPct val="0"/>
        </a:spcAft>
        <a:defRPr sz="2600" b="1">
          <a:solidFill>
            <a:schemeClr val="bg1"/>
          </a:solidFill>
          <a:latin typeface="Arial" pitchFamily="34" charset="0"/>
          <a:ea typeface="SimHei" pitchFamily="49" charset="-122"/>
        </a:defRPr>
      </a:lvl7pPr>
      <a:lvl8pPr marL="1371600" algn="l" rtl="0" eaLnBrk="1" fontAlgn="base" hangingPunct="1">
        <a:spcBef>
          <a:spcPct val="0"/>
        </a:spcBef>
        <a:spcAft>
          <a:spcPct val="0"/>
        </a:spcAft>
        <a:defRPr sz="2600" b="1">
          <a:solidFill>
            <a:schemeClr val="bg1"/>
          </a:solidFill>
          <a:latin typeface="Arial" pitchFamily="34" charset="0"/>
          <a:ea typeface="SimHei" pitchFamily="49" charset="-122"/>
        </a:defRPr>
      </a:lvl8pPr>
      <a:lvl9pPr marL="1828800" algn="l" rtl="0" eaLnBrk="1" fontAlgn="base" hangingPunct="1">
        <a:spcBef>
          <a:spcPct val="0"/>
        </a:spcBef>
        <a:spcAft>
          <a:spcPct val="0"/>
        </a:spcAft>
        <a:defRPr sz="2600" b="1">
          <a:solidFill>
            <a:schemeClr val="bg1"/>
          </a:solidFill>
          <a:latin typeface="Arial" pitchFamily="34" charset="0"/>
          <a:ea typeface="SimHei" pitchFamily="49" charset="-122"/>
        </a:defRPr>
      </a:lvl9pPr>
    </p:titleStyle>
    <p:bodyStyle>
      <a:lvl1pPr marL="342900" indent="-342900" algn="l" rtl="0" eaLnBrk="1" fontAlgn="base" hangingPunct="1">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eaLnBrk="1" fontAlgn="base" hangingPunct="1">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eaLnBrk="1" fontAlgn="base" hangingPunct="1">
        <a:lnSpc>
          <a:spcPct val="120000"/>
        </a:lnSpc>
        <a:spcBef>
          <a:spcPct val="20000"/>
        </a:spcBef>
        <a:spcAft>
          <a:spcPct val="0"/>
        </a:spcAft>
        <a:buClr>
          <a:schemeClr val="accent2"/>
        </a:buClr>
        <a:buFont typeface="Wingdings" pitchFamily="2" charset="2"/>
        <a:buChar char="n"/>
        <a:defRPr sz="1600" b="1">
          <a:solidFill>
            <a:schemeClr val="tx1"/>
          </a:solidFill>
          <a:latin typeface="+mn-lt"/>
          <a:ea typeface="+mn-ea"/>
        </a:defRPr>
      </a:lvl3pPr>
      <a:lvl4pPr marL="1600200" indent="-228600" algn="l" rtl="0" eaLnBrk="1" fontAlgn="base" hangingPunct="1">
        <a:lnSpc>
          <a:spcPct val="120000"/>
        </a:lnSpc>
        <a:spcBef>
          <a:spcPct val="20000"/>
        </a:spcBef>
        <a:spcAft>
          <a:spcPct val="0"/>
        </a:spcAft>
        <a:buClr>
          <a:schemeClr val="hlink"/>
        </a:buClr>
        <a:buFont typeface="Wingdings" pitchFamily="2" charset="2"/>
        <a:buChar char="n"/>
        <a:defRPr sz="1400" b="1">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vl1pPr>
          </a:lstStyle>
          <a:p>
            <a:endParaRPr lang="en-US" altLang="zh-CN"/>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r>
              <a:rPr lang="en-US" altLang="zh-CN" smtClean="0"/>
              <a:t>Qos in Telecommunication Systems</a:t>
            </a:r>
            <a:endParaRPr lang="en-US" altLang="zh-CN"/>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fld id="{43A491E3-D0DC-4E08-B768-3042825B03E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98" descr="bg白3"/>
          <p:cNvPicPr>
            <a:picLocks noChangeAspect="1" noChangeArrowheads="1"/>
          </p:cNvPicPr>
          <p:nvPr/>
        </p:nvPicPr>
        <p:blipFill>
          <a:blip r:embed="rId13"/>
          <a:srcRect/>
          <a:stretch>
            <a:fillRect/>
          </a:stretch>
        </p:blipFill>
        <p:spPr bwMode="auto">
          <a:xfrm>
            <a:off x="0" y="0"/>
            <a:ext cx="9180513" cy="6884988"/>
          </a:xfrm>
          <a:prstGeom prst="rect">
            <a:avLst/>
          </a:prstGeom>
          <a:noFill/>
          <a:ln w="9525">
            <a:noFill/>
            <a:miter lim="800000"/>
            <a:headEnd/>
            <a:tailEnd/>
          </a:ln>
        </p:spPr>
      </p:pic>
      <p:sp>
        <p:nvSpPr>
          <p:cNvPr id="2051" name="Rectangle 7"/>
          <p:cNvSpPr>
            <a:spLocks noChangeArrowheads="1"/>
          </p:cNvSpPr>
          <p:nvPr/>
        </p:nvSpPr>
        <p:spPr bwMode="auto">
          <a:xfrm>
            <a:off x="468313" y="323850"/>
            <a:ext cx="1389062"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p>
            <a:pPr algn="ctr" eaLnBrk="0" hangingPunct="0"/>
            <a:r>
              <a:rPr lang="de-DE" altLang="en-US" sz="1400" b="1" i="0"/>
              <a:t>LOGO</a:t>
            </a:r>
          </a:p>
        </p:txBody>
      </p:sp>
      <p:sp>
        <p:nvSpPr>
          <p:cNvPr id="2052" name="Rectangle 31"/>
          <p:cNvSpPr>
            <a:spLocks noGrp="1" noChangeArrowheads="1"/>
          </p:cNvSpPr>
          <p:nvPr>
            <p:ph type="body" idx="1"/>
          </p:nvPr>
        </p:nvSpPr>
        <p:spPr bwMode="auto">
          <a:xfrm>
            <a:off x="468313" y="1125538"/>
            <a:ext cx="820737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2053" name="Rectangle 27"/>
          <p:cNvSpPr>
            <a:spLocks noGrp="1" noChangeArrowheads="1"/>
          </p:cNvSpPr>
          <p:nvPr>
            <p:ph type="title"/>
          </p:nvPr>
        </p:nvSpPr>
        <p:spPr bwMode="auto">
          <a:xfrm>
            <a:off x="468313" y="315913"/>
            <a:ext cx="583247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pitchFamily="34" charset="0"/>
          <a:ea typeface="华文细黑" pitchFamily="2" charset="-122"/>
        </a:defRPr>
      </a:lvl2pPr>
      <a:lvl3pPr algn="l" rtl="0" eaLnBrk="1" fontAlgn="base" hangingPunct="1">
        <a:spcBef>
          <a:spcPct val="0"/>
        </a:spcBef>
        <a:spcAft>
          <a:spcPct val="0"/>
        </a:spcAft>
        <a:defRPr sz="2400">
          <a:solidFill>
            <a:schemeClr val="tx1"/>
          </a:solidFill>
          <a:latin typeface="Arial" pitchFamily="34" charset="0"/>
          <a:ea typeface="华文细黑" pitchFamily="2" charset="-122"/>
        </a:defRPr>
      </a:lvl3pPr>
      <a:lvl4pPr algn="l" rtl="0" eaLnBrk="1" fontAlgn="base" hangingPunct="1">
        <a:spcBef>
          <a:spcPct val="0"/>
        </a:spcBef>
        <a:spcAft>
          <a:spcPct val="0"/>
        </a:spcAft>
        <a:defRPr sz="2400">
          <a:solidFill>
            <a:schemeClr val="tx1"/>
          </a:solidFill>
          <a:latin typeface="Arial" pitchFamily="34" charset="0"/>
          <a:ea typeface="华文细黑" pitchFamily="2" charset="-122"/>
        </a:defRPr>
      </a:lvl4pPr>
      <a:lvl5pPr algn="l" rtl="0" eaLnBrk="1" fontAlgn="base" hangingPunct="1">
        <a:spcBef>
          <a:spcPct val="0"/>
        </a:spcBef>
        <a:spcAft>
          <a:spcPct val="0"/>
        </a:spcAft>
        <a:defRPr sz="2400">
          <a:solidFill>
            <a:schemeClr val="tx1"/>
          </a:solidFill>
          <a:latin typeface="Arial" pitchFamily="34" charset="0"/>
          <a:ea typeface="华文细黑" pitchFamily="2" charset="-122"/>
        </a:defRPr>
      </a:lvl5pPr>
      <a:lvl6pPr marL="457200" algn="l" rtl="0" eaLnBrk="1" fontAlgn="base" hangingPunct="1">
        <a:spcBef>
          <a:spcPct val="0"/>
        </a:spcBef>
        <a:spcAft>
          <a:spcPct val="0"/>
        </a:spcAft>
        <a:defRPr sz="2400">
          <a:solidFill>
            <a:schemeClr val="tx1"/>
          </a:solidFill>
          <a:latin typeface="Arial" pitchFamily="34" charset="0"/>
          <a:ea typeface="华文细黑" pitchFamily="2" charset="-122"/>
        </a:defRPr>
      </a:lvl6pPr>
      <a:lvl7pPr marL="914400" algn="l" rtl="0" eaLnBrk="1" fontAlgn="base" hangingPunct="1">
        <a:spcBef>
          <a:spcPct val="0"/>
        </a:spcBef>
        <a:spcAft>
          <a:spcPct val="0"/>
        </a:spcAft>
        <a:defRPr sz="2400">
          <a:solidFill>
            <a:schemeClr val="tx1"/>
          </a:solidFill>
          <a:latin typeface="Arial" pitchFamily="34" charset="0"/>
          <a:ea typeface="华文细黑" pitchFamily="2" charset="-122"/>
        </a:defRPr>
      </a:lvl7pPr>
      <a:lvl8pPr marL="1371600" algn="l" rtl="0" eaLnBrk="1" fontAlgn="base" hangingPunct="1">
        <a:spcBef>
          <a:spcPct val="0"/>
        </a:spcBef>
        <a:spcAft>
          <a:spcPct val="0"/>
        </a:spcAft>
        <a:defRPr sz="2400">
          <a:solidFill>
            <a:schemeClr val="tx1"/>
          </a:solidFill>
          <a:latin typeface="Arial" pitchFamily="34" charset="0"/>
          <a:ea typeface="华文细黑" pitchFamily="2" charset="-122"/>
        </a:defRPr>
      </a:lvl8pPr>
      <a:lvl9pPr marL="1828800" algn="l" rtl="0" eaLnBrk="1" fontAlgn="base" hangingPunct="1">
        <a:spcBef>
          <a:spcPct val="0"/>
        </a:spcBef>
        <a:spcAft>
          <a:spcPct val="0"/>
        </a:spcAft>
        <a:defRPr sz="2400">
          <a:solidFill>
            <a:schemeClr val="tx1"/>
          </a:solidFill>
          <a:latin typeface="Arial" pitchFamily="34" charset="0"/>
          <a:ea typeface="华文细黑"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mn-ea"/>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Picture 76" descr="bg白2"/>
          <p:cNvPicPr>
            <a:picLocks noChangeAspect="1" noChangeArrowheads="1"/>
          </p:cNvPicPr>
          <p:nvPr/>
        </p:nvPicPr>
        <p:blipFill>
          <a:blip r:embed="rId13"/>
          <a:srcRect/>
          <a:stretch>
            <a:fillRect/>
          </a:stretch>
        </p:blipFill>
        <p:spPr bwMode="auto">
          <a:xfrm>
            <a:off x="-31750" y="0"/>
            <a:ext cx="9175750" cy="6884988"/>
          </a:xfrm>
          <a:prstGeom prst="rect">
            <a:avLst/>
          </a:prstGeom>
          <a:noFill/>
          <a:ln w="9525">
            <a:noFill/>
            <a:miter lim="800000"/>
            <a:headEnd/>
            <a:tailEnd/>
          </a:ln>
        </p:spPr>
      </p:pic>
      <p:sp>
        <p:nvSpPr>
          <p:cNvPr id="1027" name="Rectangle 7"/>
          <p:cNvSpPr>
            <a:spLocks noChangeArrowheads="1"/>
          </p:cNvSpPr>
          <p:nvPr/>
        </p:nvSpPr>
        <p:spPr bwMode="auto">
          <a:xfrm>
            <a:off x="7286625" y="333375"/>
            <a:ext cx="1389063" cy="349250"/>
          </a:xfrm>
          <a:prstGeom prst="rect">
            <a:avLst/>
          </a:prstGeom>
          <a:gradFill rotWithShape="1">
            <a:gsLst>
              <a:gs pos="0">
                <a:srgbClr val="FFFFFF"/>
              </a:gs>
              <a:gs pos="100000">
                <a:srgbClr val="DDDDDD"/>
              </a:gs>
            </a:gsLst>
            <a:lin ang="0" scaled="1"/>
          </a:gradFill>
          <a:ln w="9525" cmpd="sng">
            <a:solidFill>
              <a:srgbClr val="969696"/>
            </a:solidFill>
            <a:prstDash val="dash"/>
            <a:miter lim="800000"/>
            <a:headEnd/>
            <a:tailEnd/>
          </a:ln>
        </p:spPr>
        <p:txBody>
          <a:bodyPr wrap="none" anchor="ctr"/>
          <a:lstStyle/>
          <a:p>
            <a:pPr algn="ctr" eaLnBrk="0" hangingPunct="0"/>
            <a:r>
              <a:rPr lang="de-DE" altLang="en-US" sz="1400" b="1" i="0"/>
              <a:t>LOGO</a:t>
            </a:r>
          </a:p>
        </p:txBody>
      </p:sp>
      <p:sp>
        <p:nvSpPr>
          <p:cNvPr id="1028" name="Rectangle 31"/>
          <p:cNvSpPr>
            <a:spLocks noGrp="1" noChangeArrowheads="1"/>
          </p:cNvSpPr>
          <p:nvPr>
            <p:ph type="body" idx="1"/>
          </p:nvPr>
        </p:nvSpPr>
        <p:spPr bwMode="auto">
          <a:xfrm>
            <a:off x="468313" y="1125538"/>
            <a:ext cx="8207375"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p:txBody>
      </p:sp>
      <p:sp>
        <p:nvSpPr>
          <p:cNvPr id="1029" name="Rectangle 10"/>
          <p:cNvSpPr>
            <a:spLocks noGrp="1" noChangeArrowheads="1"/>
          </p:cNvSpPr>
          <p:nvPr>
            <p:ph type="sldNum" sz="quarter" idx="4"/>
          </p:nvPr>
        </p:nvSpPr>
        <p:spPr bwMode="auto">
          <a:xfrm>
            <a:off x="468313" y="6524625"/>
            <a:ext cx="143986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lvl1pPr>
          </a:lstStyle>
          <a:p>
            <a:r>
              <a:rPr lang="de-DE" altLang="en-US"/>
              <a:t>Page </a:t>
            </a:r>
            <a:r>
              <a:rPr lang="de-DE" altLang="en-US">
                <a:sym typeface="MS UI Gothic" pitchFamily="34" charset="-128"/>
              </a:rPr>
              <a:t></a:t>
            </a:r>
            <a:r>
              <a:rPr lang="de-DE" altLang="en-US"/>
              <a:t> </a:t>
            </a:r>
            <a:fld id="{6A91A5D3-CBED-4A8D-8160-EB4A2460BC70}" type="slidenum">
              <a:rPr lang="zh-CN" altLang="en-US"/>
              <a:pPr/>
              <a:t>‹#›</a:t>
            </a:fld>
            <a:endParaRPr lang="en-US"/>
          </a:p>
        </p:txBody>
      </p:sp>
      <p:sp>
        <p:nvSpPr>
          <p:cNvPr id="1030" name="Rectangle 27"/>
          <p:cNvSpPr>
            <a:spLocks noGrp="1" noChangeArrowheads="1"/>
          </p:cNvSpPr>
          <p:nvPr>
            <p:ph type="title"/>
          </p:nvPr>
        </p:nvSpPr>
        <p:spPr bwMode="auto">
          <a:xfrm>
            <a:off x="468313" y="315913"/>
            <a:ext cx="5832475" cy="592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dt="0"/>
  <p:txStyles>
    <p:titleStyle>
      <a:lvl1pPr algn="l" rtl="0" eaLnBrk="1" fontAlgn="base" hangingPunct="1">
        <a:spcBef>
          <a:spcPct val="0"/>
        </a:spcBef>
        <a:spcAft>
          <a:spcPct val="0"/>
        </a:spcAft>
        <a:defRPr sz="240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Arial" pitchFamily="34" charset="0"/>
          <a:ea typeface="华文细黑" pitchFamily="2" charset="-122"/>
        </a:defRPr>
      </a:lvl2pPr>
      <a:lvl3pPr algn="l" rtl="0" eaLnBrk="1" fontAlgn="base" hangingPunct="1">
        <a:spcBef>
          <a:spcPct val="0"/>
        </a:spcBef>
        <a:spcAft>
          <a:spcPct val="0"/>
        </a:spcAft>
        <a:defRPr sz="2400">
          <a:solidFill>
            <a:schemeClr val="tx1"/>
          </a:solidFill>
          <a:latin typeface="Arial" pitchFamily="34" charset="0"/>
          <a:ea typeface="华文细黑" pitchFamily="2" charset="-122"/>
        </a:defRPr>
      </a:lvl3pPr>
      <a:lvl4pPr algn="l" rtl="0" eaLnBrk="1" fontAlgn="base" hangingPunct="1">
        <a:spcBef>
          <a:spcPct val="0"/>
        </a:spcBef>
        <a:spcAft>
          <a:spcPct val="0"/>
        </a:spcAft>
        <a:defRPr sz="2400">
          <a:solidFill>
            <a:schemeClr val="tx1"/>
          </a:solidFill>
          <a:latin typeface="Arial" pitchFamily="34" charset="0"/>
          <a:ea typeface="华文细黑" pitchFamily="2" charset="-122"/>
        </a:defRPr>
      </a:lvl4pPr>
      <a:lvl5pPr algn="l" rtl="0" eaLnBrk="1" fontAlgn="base" hangingPunct="1">
        <a:spcBef>
          <a:spcPct val="0"/>
        </a:spcBef>
        <a:spcAft>
          <a:spcPct val="0"/>
        </a:spcAft>
        <a:defRPr sz="2400">
          <a:solidFill>
            <a:schemeClr val="tx1"/>
          </a:solidFill>
          <a:latin typeface="Arial" pitchFamily="34" charset="0"/>
          <a:ea typeface="华文细黑" pitchFamily="2" charset="-122"/>
        </a:defRPr>
      </a:lvl5pPr>
      <a:lvl6pPr marL="457200" algn="l" rtl="0" eaLnBrk="1" fontAlgn="base" hangingPunct="1">
        <a:spcBef>
          <a:spcPct val="0"/>
        </a:spcBef>
        <a:spcAft>
          <a:spcPct val="0"/>
        </a:spcAft>
        <a:defRPr sz="2400">
          <a:solidFill>
            <a:schemeClr val="tx1"/>
          </a:solidFill>
          <a:latin typeface="Arial" pitchFamily="34" charset="0"/>
          <a:ea typeface="华文细黑" pitchFamily="2" charset="-122"/>
        </a:defRPr>
      </a:lvl6pPr>
      <a:lvl7pPr marL="914400" algn="l" rtl="0" eaLnBrk="1" fontAlgn="base" hangingPunct="1">
        <a:spcBef>
          <a:spcPct val="0"/>
        </a:spcBef>
        <a:spcAft>
          <a:spcPct val="0"/>
        </a:spcAft>
        <a:defRPr sz="2400">
          <a:solidFill>
            <a:schemeClr val="tx1"/>
          </a:solidFill>
          <a:latin typeface="Arial" pitchFamily="34" charset="0"/>
          <a:ea typeface="华文细黑" pitchFamily="2" charset="-122"/>
        </a:defRPr>
      </a:lvl7pPr>
      <a:lvl8pPr marL="1371600" algn="l" rtl="0" eaLnBrk="1" fontAlgn="base" hangingPunct="1">
        <a:spcBef>
          <a:spcPct val="0"/>
        </a:spcBef>
        <a:spcAft>
          <a:spcPct val="0"/>
        </a:spcAft>
        <a:defRPr sz="2400">
          <a:solidFill>
            <a:schemeClr val="tx1"/>
          </a:solidFill>
          <a:latin typeface="Arial" pitchFamily="34" charset="0"/>
          <a:ea typeface="华文细黑" pitchFamily="2" charset="-122"/>
        </a:defRPr>
      </a:lvl8pPr>
      <a:lvl9pPr marL="1828800" algn="l" rtl="0" eaLnBrk="1" fontAlgn="base" hangingPunct="1">
        <a:spcBef>
          <a:spcPct val="0"/>
        </a:spcBef>
        <a:spcAft>
          <a:spcPct val="0"/>
        </a:spcAft>
        <a:defRPr sz="2400">
          <a:solidFill>
            <a:schemeClr val="tx1"/>
          </a:solidFill>
          <a:latin typeface="Arial" pitchFamily="34" charset="0"/>
          <a:ea typeface="华文细黑" pitchFamily="2" charset="-122"/>
        </a:defRPr>
      </a:lvl9pPr>
    </p:titleStyle>
    <p:body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mn-ea"/>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endParaRPr lang="en-US" altLang="zh-CN"/>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r>
              <a:rPr lang="en-US" altLang="zh-CN" smtClean="0"/>
              <a:t>Qos in Telecommunication Systems</a:t>
            </a:r>
            <a:endParaRPr lang="en-US" altLang="zh-CN"/>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4855970E-F7EE-4393-874A-994470217E8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sym typeface="Calibri" pitchFamily="34" charset="0"/>
              </a:rPr>
              <a:t>Click to edit Master title style</a:t>
            </a:r>
          </a:p>
        </p:txBody>
      </p:sp>
      <p:sp>
        <p:nvSpPr>
          <p:cNvPr id="1027" name="Text Placeholder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sym typeface="Calibri" pitchFamily="34" charset="0"/>
              </a:rPr>
              <a:t>Click to edit Master text styles</a:t>
            </a:r>
          </a:p>
          <a:p>
            <a:pPr lvl="1"/>
            <a:r>
              <a:rPr lang="en-US" altLang="zh-CN" smtClean="0">
                <a:sym typeface="Calibri" pitchFamily="34" charset="0"/>
              </a:rPr>
              <a:t>Second level</a:t>
            </a:r>
          </a:p>
          <a:p>
            <a:pPr lvl="2"/>
            <a:r>
              <a:rPr lang="en-US" altLang="zh-CN" smtClean="0">
                <a:sym typeface="Calibri" pitchFamily="34" charset="0"/>
              </a:rPr>
              <a:t>Third level</a:t>
            </a:r>
          </a:p>
          <a:p>
            <a:pPr lvl="3"/>
            <a:r>
              <a:rPr lang="en-US" altLang="zh-CN" smtClean="0">
                <a:sym typeface="Calibri" pitchFamily="34" charset="0"/>
              </a:rPr>
              <a:t>Fourth level</a:t>
            </a:r>
          </a:p>
          <a:p>
            <a:pPr lvl="4"/>
            <a:r>
              <a:rPr lang="en-US" altLang="zh-CN" smtClean="0">
                <a:sym typeface="Calibri" pitchFamily="34" charset="0"/>
              </a:rPr>
              <a:t>Fifth level</a:t>
            </a:r>
          </a:p>
        </p:txBody>
      </p:sp>
      <p:sp>
        <p:nvSpPr>
          <p:cNvPr id="1028" name="Date Placeholder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zh-CN" altLang="en-US"/>
          </a:p>
        </p:txBody>
      </p:sp>
      <p:sp>
        <p:nvSpPr>
          <p:cNvPr id="1029" name="Footer Placeholder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en-US" smtClean="0"/>
              <a:t>Qos in Telecommunication Systems</a:t>
            </a:r>
            <a:endParaRPr lang="en-US"/>
          </a:p>
        </p:txBody>
      </p:sp>
      <p:sp>
        <p:nvSpPr>
          <p:cNvPr id="1030" name="Slide Number Placeholder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DB85E0F-7E8D-46B0-9D00-08B261196693}" type="slidenum">
              <a:rPr lang="en-US"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dt="0"/>
  <p:txStyles>
    <p:titleStyle>
      <a:lvl1pPr marL="914400" indent="-914400" algn="ctr" rtl="0" eaLnBrk="1" fontAlgn="base" hangingPunct="1">
        <a:spcBef>
          <a:spcPct val="0"/>
        </a:spcBef>
        <a:spcAft>
          <a:spcPct val="0"/>
        </a:spcAft>
        <a:defRPr sz="4400">
          <a:solidFill>
            <a:schemeClr val="bg1"/>
          </a:solidFill>
          <a:latin typeface="+mj-lt"/>
          <a:ea typeface="+mj-ea"/>
          <a:cs typeface="+mj-cs"/>
          <a:sym typeface="Calibri" pitchFamily="34" charset="0"/>
        </a:defRPr>
      </a:lvl1pPr>
      <a:lvl2pPr marL="9144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2pPr>
      <a:lvl3pPr marL="9144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3pPr>
      <a:lvl4pPr marL="9144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4pPr>
      <a:lvl5pPr marL="9144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5pPr>
      <a:lvl6pPr marL="13716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6pPr>
      <a:lvl7pPr marL="18288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7pPr>
      <a:lvl8pPr marL="22860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8pPr>
      <a:lvl9pPr marL="2743200" indent="-914400" algn="ctr" rtl="0" eaLnBrk="1" fontAlgn="base" hangingPunct="1">
        <a:spcBef>
          <a:spcPct val="0"/>
        </a:spcBef>
        <a:spcAft>
          <a:spcPct val="0"/>
        </a:spcAft>
        <a:defRPr sz="4400">
          <a:solidFill>
            <a:schemeClr val="bg1"/>
          </a:solidFill>
          <a:latin typeface="Calibri" pitchFamily="34" charset="0"/>
          <a:ea typeface="宋体" pitchFamily="2" charset="-122"/>
          <a:sym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bg1"/>
          </a:solidFill>
          <a:latin typeface="+mn-lt"/>
          <a:ea typeface="+mn-ea"/>
          <a:cs typeface="+mn-cs"/>
          <a:sym typeface="Calibri" pitchFamily="34" charset="0"/>
        </a:defRPr>
      </a:lvl1pPr>
      <a:lvl2pPr marL="742950" indent="-285750" algn="l" rtl="0" eaLnBrk="1" fontAlgn="base" hangingPunct="1">
        <a:spcBef>
          <a:spcPct val="20000"/>
        </a:spcBef>
        <a:spcAft>
          <a:spcPct val="0"/>
        </a:spcAft>
        <a:buFont typeface="Arial" pitchFamily="34" charset="0"/>
        <a:buChar char="–"/>
        <a:defRPr sz="2800">
          <a:solidFill>
            <a:schemeClr val="bg1"/>
          </a:solidFill>
          <a:latin typeface="+mn-lt"/>
          <a:ea typeface="+mn-ea"/>
          <a:sym typeface="Calibri" pitchFamily="34" charset="0"/>
        </a:defRPr>
      </a:lvl2pPr>
      <a:lvl3pPr marL="1143000" indent="-228600" algn="l" rtl="0" eaLnBrk="1" fontAlgn="base" hangingPunct="1">
        <a:spcBef>
          <a:spcPct val="20000"/>
        </a:spcBef>
        <a:spcAft>
          <a:spcPct val="0"/>
        </a:spcAft>
        <a:buFont typeface="Arial" pitchFamily="34" charset="0"/>
        <a:buChar char="•"/>
        <a:defRPr sz="2400">
          <a:solidFill>
            <a:schemeClr val="bg1"/>
          </a:solidFill>
          <a:latin typeface="+mn-lt"/>
          <a:ea typeface="+mn-ea"/>
          <a:sym typeface="Calibri" pitchFamily="34" charset="0"/>
        </a:defRPr>
      </a:lvl3pPr>
      <a:lvl4pPr marL="16002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4pPr>
      <a:lvl5pPr marL="20574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5pPr>
      <a:lvl6pPr marL="25146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6pPr>
      <a:lvl7pPr marL="29718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7pPr>
      <a:lvl8pPr marL="34290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8pPr>
      <a:lvl9pPr marL="3886200" indent="-228600" algn="l" rtl="0" eaLnBrk="1" fontAlgn="base" hangingPunct="1">
        <a:spcBef>
          <a:spcPct val="20000"/>
        </a:spcBef>
        <a:spcAft>
          <a:spcPct val="0"/>
        </a:spcAft>
        <a:buFont typeface="Arial" pitchFamily="34" charset="0"/>
        <a:buChar char="»"/>
        <a:defRPr sz="2000">
          <a:solidFill>
            <a:schemeClr val="bg1"/>
          </a:solidFill>
          <a:latin typeface="+mn-lt"/>
          <a:ea typeface="+mn-ea"/>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2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ltLang="zh-CN" smtClean="0"/>
              <a:t>Qos in Telecommunication Systems</a:t>
            </a:r>
            <a:endParaRPr lang="en-US" altLang="zh-CN"/>
          </a:p>
        </p:txBody>
      </p:sp>
      <p:sp>
        <p:nvSpPr>
          <p:cNvPr id="2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0EC9D4-B79C-43A4-AF64-16E45FBA0C3B}"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ea typeface="宋体" pitchFamily="2" charset="-122"/>
        </a:defRPr>
      </a:lvl2pPr>
      <a:lvl3pPr algn="ctr" rtl="0" eaLnBrk="1" fontAlgn="base" hangingPunct="1">
        <a:spcBef>
          <a:spcPct val="0"/>
        </a:spcBef>
        <a:spcAft>
          <a:spcPct val="0"/>
        </a:spcAft>
        <a:defRPr sz="4400">
          <a:solidFill>
            <a:schemeClr val="tx2"/>
          </a:solidFill>
          <a:latin typeface="Arial" pitchFamily="34" charset="0"/>
          <a:ea typeface="宋体" pitchFamily="2" charset="-122"/>
        </a:defRPr>
      </a:lvl3pPr>
      <a:lvl4pPr algn="ctr" rtl="0" eaLnBrk="1" fontAlgn="base" hangingPunct="1">
        <a:spcBef>
          <a:spcPct val="0"/>
        </a:spcBef>
        <a:spcAft>
          <a:spcPct val="0"/>
        </a:spcAft>
        <a:defRPr sz="4400">
          <a:solidFill>
            <a:schemeClr val="tx2"/>
          </a:solidFill>
          <a:latin typeface="Arial" pitchFamily="34" charset="0"/>
          <a:ea typeface="宋体" pitchFamily="2" charset="-122"/>
        </a:defRPr>
      </a:lvl4pPr>
      <a:lvl5pPr algn="ctr" rtl="0" eaLnBrk="1" fontAlgn="base" hangingPunct="1">
        <a:spcBef>
          <a:spcPct val="0"/>
        </a:spcBef>
        <a:spcAft>
          <a:spcPct val="0"/>
        </a:spcAft>
        <a:defRPr sz="44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95400"/>
            <a:ext cx="8610600" cy="1828800"/>
          </a:xfrm>
        </p:spPr>
        <p:txBody>
          <a:bodyPr/>
          <a:lstStyle/>
          <a:p>
            <a:r>
              <a:rPr lang="en-US" dirty="0" err="1" smtClean="0">
                <a:latin typeface="Segoe Print" pitchFamily="2" charset="0"/>
              </a:rPr>
              <a:t>Q</a:t>
            </a:r>
            <a:r>
              <a:rPr lang="en-US" sz="2800" dirty="0" err="1" smtClean="0">
                <a:latin typeface="Segoe Print" pitchFamily="2" charset="0"/>
              </a:rPr>
              <a:t>o</a:t>
            </a:r>
            <a:r>
              <a:rPr lang="en-US" dirty="0" err="1" smtClean="0">
                <a:latin typeface="Segoe Print" pitchFamily="2" charset="0"/>
              </a:rPr>
              <a:t>S</a:t>
            </a:r>
            <a:r>
              <a:rPr lang="en-US" dirty="0" smtClean="0">
                <a:latin typeface="Segoe Print" pitchFamily="2" charset="0"/>
              </a:rPr>
              <a:t> Basic Concepts</a:t>
            </a:r>
            <a:endParaRPr lang="en-US" dirty="0">
              <a:latin typeface="Segoe Print" pitchFamily="2" charset="0"/>
            </a:endParaRPr>
          </a:p>
        </p:txBody>
      </p:sp>
      <p:sp>
        <p:nvSpPr>
          <p:cNvPr id="3" name="Subtitle 2"/>
          <p:cNvSpPr>
            <a:spLocks noGrp="1"/>
          </p:cNvSpPr>
          <p:nvPr>
            <p:ph type="subTitle" idx="1"/>
          </p:nvPr>
        </p:nvSpPr>
        <p:spPr/>
        <p:txBody>
          <a:bodyPr>
            <a:noAutofit/>
          </a:bodyPr>
          <a:lstStyle/>
          <a:p>
            <a:r>
              <a:rPr lang="en-US" sz="1600" dirty="0" smtClean="0">
                <a:solidFill>
                  <a:srgbClr val="002060"/>
                </a:solidFill>
                <a:latin typeface="Segoe Print" pitchFamily="2" charset="0"/>
              </a:rPr>
              <a:t>By: Mansoor Qadir</a:t>
            </a:r>
            <a:endParaRPr lang="en-US" sz="1600" dirty="0">
              <a:solidFill>
                <a:srgbClr val="002060"/>
              </a:solidFill>
              <a:latin typeface="Segoe Print" pitchFamily="2" charset="0"/>
            </a:endParaRPr>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
        <p:nvSpPr>
          <p:cNvPr id="5" name="Subtitle 2"/>
          <p:cNvSpPr txBox="1">
            <a:spLocks/>
          </p:cNvSpPr>
          <p:nvPr/>
        </p:nvSpPr>
        <p:spPr>
          <a:xfrm>
            <a:off x="2133600" y="3810000"/>
            <a:ext cx="6705600" cy="685800"/>
          </a:xfrm>
          <a:prstGeom prst="rect">
            <a:avLst/>
          </a:prstGeom>
        </p:spPr>
        <p:txBody>
          <a:bodyPr vert="horz" anchor="ctr">
            <a:no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dirty="0" smtClean="0">
                <a:ln>
                  <a:noFill/>
                </a:ln>
                <a:solidFill>
                  <a:schemeClr val="bg2">
                    <a:lumMod val="20000"/>
                    <a:lumOff val="80000"/>
                  </a:schemeClr>
                </a:solidFill>
                <a:effectLst/>
                <a:uLnTx/>
                <a:uFillTx/>
                <a:latin typeface="Segoe Print" pitchFamily="2" charset="0"/>
                <a:ea typeface="+mn-ea"/>
                <a:cs typeface="+mn-cs"/>
              </a:rPr>
              <a:t>Ch 1 &amp; 2 </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dirty="0" smtClean="0">
                <a:ln>
                  <a:noFill/>
                </a:ln>
                <a:solidFill>
                  <a:schemeClr val="bg2">
                    <a:lumMod val="20000"/>
                    <a:lumOff val="80000"/>
                  </a:schemeClr>
                </a:solidFill>
                <a:effectLst/>
                <a:uLnTx/>
                <a:uFillTx/>
                <a:latin typeface="Segoe Print" pitchFamily="2" charset="0"/>
                <a:ea typeface="+mn-ea"/>
                <a:cs typeface="+mn-cs"/>
              </a:rPr>
              <a:t>By William Hardy</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400" b="0" i="0" u="none" strike="noStrike" kern="1200" cap="none" spc="0" normalizeH="0" baseline="0" noProof="0" dirty="0" err="1" smtClean="0">
                <a:ln>
                  <a:noFill/>
                </a:ln>
                <a:solidFill>
                  <a:schemeClr val="bg2">
                    <a:lumMod val="20000"/>
                    <a:lumOff val="80000"/>
                  </a:schemeClr>
                </a:solidFill>
                <a:effectLst/>
                <a:uLnTx/>
                <a:uFillTx/>
                <a:latin typeface="Segoe Print" pitchFamily="2" charset="0"/>
                <a:ea typeface="+mn-ea"/>
                <a:cs typeface="+mn-cs"/>
              </a:rPr>
              <a:t>QoS</a:t>
            </a:r>
            <a:r>
              <a:rPr kumimoji="0" lang="en-US" sz="2400" b="0" i="0" u="none" strike="noStrike" kern="1200" cap="none" spc="0" normalizeH="0" baseline="0" noProof="0" dirty="0" smtClean="0">
                <a:ln>
                  <a:noFill/>
                </a:ln>
                <a:solidFill>
                  <a:schemeClr val="bg2">
                    <a:lumMod val="20000"/>
                    <a:lumOff val="80000"/>
                  </a:schemeClr>
                </a:solidFill>
                <a:effectLst/>
                <a:uLnTx/>
                <a:uFillTx/>
                <a:latin typeface="Segoe Print" pitchFamily="2" charset="0"/>
                <a:ea typeface="+mn-ea"/>
                <a:cs typeface="+mn-cs"/>
              </a:rPr>
              <a:t> Measurement and Evaluation of Telecommunications</a:t>
            </a:r>
            <a:endParaRPr kumimoji="0" lang="en-US" sz="2400" b="0" i="0" u="none" strike="noStrike" kern="1200" cap="none" spc="0" normalizeH="0" baseline="0" noProof="0" dirty="0">
              <a:ln>
                <a:noFill/>
              </a:ln>
              <a:solidFill>
                <a:schemeClr val="bg2">
                  <a:lumMod val="20000"/>
                  <a:lumOff val="80000"/>
                </a:schemeClr>
              </a:solidFill>
              <a:effectLst/>
              <a:uLnTx/>
              <a:uFillTx/>
              <a:latin typeface="Segoe Print" pitchFamily="2"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of service</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Autofit/>
          </a:bodyPr>
          <a:lstStyle/>
          <a:p>
            <a:r>
              <a:rPr lang="en-US" sz="2400" dirty="0" smtClean="0"/>
              <a:t>imagine yourself trying to sell a telephone service that is otherwise excellent in all respects, but is horribly deficient in some aspect e.g.</a:t>
            </a:r>
          </a:p>
          <a:p>
            <a:pPr marL="514350" indent="-514350">
              <a:buFont typeface="+mj-lt"/>
              <a:buAutoNum type="arabicPeriod"/>
            </a:pPr>
            <a:r>
              <a:rPr lang="en-US" sz="2400" dirty="0" smtClean="0"/>
              <a:t>our service will always be there and ready to go when you want to use it. So we just do not see how you can possibly be worried about that little 1-min call set-up time problem</a:t>
            </a:r>
          </a:p>
          <a:p>
            <a:pPr marL="514350" indent="-514350">
              <a:buFont typeface="+mj-lt"/>
              <a:buAutoNum type="arabicPeriod"/>
            </a:pPr>
            <a:r>
              <a:rPr lang="en-US" sz="2400" dirty="0" smtClean="0"/>
              <a:t>99.95% of calls placed with our service will result in a connection! And, only 50.7% of those connections will be to the wrong number.</a:t>
            </a:r>
          </a:p>
          <a:p>
            <a:pPr marL="514350" indent="-514350">
              <a:buFont typeface="+mj-lt"/>
              <a:buAutoNum type="arabicPeriod"/>
            </a:pPr>
            <a:r>
              <a:rPr lang="en-US" sz="2400" dirty="0" smtClean="0"/>
              <a:t>99.9% of calls placed with our service will result in the right connection! Now, we understand that there might be some difficulty in hearing each other, when the connection is up</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of service</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So there can be many perceptions of user quality</a:t>
            </a:r>
          </a:p>
          <a:p>
            <a:r>
              <a:rPr lang="en-US" dirty="0" smtClean="0"/>
              <a:t>User expectation may vary from one another</a:t>
            </a:r>
          </a:p>
          <a:p>
            <a:pPr lvl="1"/>
            <a:r>
              <a:rPr lang="en-US" dirty="0" smtClean="0"/>
              <a:t>stylish design of an automobile chassis</a:t>
            </a:r>
          </a:p>
          <a:p>
            <a:pPr lvl="1"/>
            <a:r>
              <a:rPr lang="en-US" dirty="0" smtClean="0"/>
              <a:t>nicely appointed leather interior can compromise on engine’s performance</a:t>
            </a:r>
          </a:p>
          <a:p>
            <a:r>
              <a:rPr lang="en-US" dirty="0" smtClean="0"/>
              <a:t>Thus </a:t>
            </a:r>
            <a:r>
              <a:rPr lang="en-US" dirty="0" err="1" smtClean="0"/>
              <a:t>qos</a:t>
            </a:r>
            <a:r>
              <a:rPr lang="en-US" dirty="0" smtClean="0"/>
              <a:t> involves collection of measures rather than ‘the’ measure of </a:t>
            </a:r>
            <a:r>
              <a:rPr lang="en-US" dirty="0" err="1" smtClean="0"/>
              <a:t>qos</a:t>
            </a:r>
            <a:endParaRPr lang="en-US" dirty="0" smtClean="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of service </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914400" y="1676400"/>
            <a:ext cx="6991350" cy="49434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Three interrelated notations of </a:t>
            </a:r>
            <a:r>
              <a:rPr lang="en-US" dirty="0" err="1" smtClean="0"/>
              <a:t>QoS</a:t>
            </a:r>
            <a:endParaRPr lang="en-US" dirty="0" smtClean="0"/>
          </a:p>
          <a:p>
            <a:pPr marL="514350" indent="-514350">
              <a:buFont typeface="+mj-lt"/>
              <a:buAutoNum type="arabicPeriod"/>
            </a:pPr>
            <a:r>
              <a:rPr lang="en-US" dirty="0" smtClean="0"/>
              <a:t>Intrinsic quality</a:t>
            </a:r>
          </a:p>
          <a:p>
            <a:pPr marL="514350" indent="-514350">
              <a:buFont typeface="+mj-lt"/>
              <a:buAutoNum type="arabicPeriod"/>
            </a:pPr>
            <a:r>
              <a:rPr lang="en-US" dirty="0" smtClean="0"/>
              <a:t>Perceived quality</a:t>
            </a:r>
          </a:p>
          <a:p>
            <a:pPr marL="514350" indent="-514350">
              <a:buFont typeface="+mj-lt"/>
              <a:buAutoNum type="arabicPeriod"/>
            </a:pPr>
            <a:r>
              <a:rPr lang="en-US" dirty="0" smtClean="0"/>
              <a:t>Assessed quality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Intrinsic quality</a:t>
            </a:r>
            <a:endParaRPr lang="en-US" dirty="0"/>
          </a:p>
        </p:txBody>
      </p:sp>
      <p:sp>
        <p:nvSpPr>
          <p:cNvPr id="3" name="Footer Placeholder 2"/>
          <p:cNvSpPr>
            <a:spLocks noGrp="1"/>
          </p:cNvSpPr>
          <p:nvPr>
            <p:ph type="ftr" sz="quarter" idx="11"/>
          </p:nvPr>
        </p:nvSpPr>
        <p:spPr/>
        <p:txBody>
          <a:bodyPr/>
          <a:lstStyle/>
          <a:p>
            <a:r>
              <a:rPr lang="en-US" altLang="zh-CN" dirty="0" err="1" smtClean="0"/>
              <a:t>Qos</a:t>
            </a:r>
            <a:r>
              <a:rPr lang="en-US" altLang="zh-CN" dirty="0" smtClean="0"/>
              <a:t> in Telecommunication Systems</a:t>
            </a:r>
            <a:endParaRPr lang="en-US" altLang="zh-CN" dirty="0"/>
          </a:p>
        </p:txBody>
      </p:sp>
      <p:sp>
        <p:nvSpPr>
          <p:cNvPr id="4" name="Content Placeholder 3"/>
          <p:cNvSpPr>
            <a:spLocks noGrp="1"/>
          </p:cNvSpPr>
          <p:nvPr>
            <p:ph sz="quarter" idx="1"/>
          </p:nvPr>
        </p:nvSpPr>
        <p:spPr/>
        <p:txBody>
          <a:bodyPr>
            <a:normAutofit lnSpcReduction="10000"/>
          </a:bodyPr>
          <a:lstStyle/>
          <a:p>
            <a:r>
              <a:rPr lang="en-US" i="1" dirty="0" smtClean="0"/>
              <a:t>Intrinsic quality of service is what may make a particular service attractive to a buyer in the first place</a:t>
            </a:r>
          </a:p>
          <a:p>
            <a:r>
              <a:rPr lang="en-US" dirty="0" smtClean="0"/>
              <a:t>Intrinsic quality is achieved via;</a:t>
            </a:r>
          </a:p>
          <a:p>
            <a:pPr lvl="1"/>
            <a:r>
              <a:rPr lang="en-US" dirty="0" smtClean="0"/>
              <a:t>Technical design of the transport network and terminations, which determine the characteristics of the connections made through the network</a:t>
            </a:r>
          </a:p>
          <a:p>
            <a:pPr lvl="1"/>
            <a:r>
              <a:rPr lang="en-US" dirty="0" smtClean="0"/>
              <a:t>Provisioning of network accesses, terminations, and switch-to-switch links, which determines whether the network will have adequate capacity to handle the anticipated demand</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quality</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Results when the service is actually used</a:t>
            </a:r>
          </a:p>
          <a:p>
            <a:r>
              <a:rPr lang="en-US" dirty="0" smtClean="0"/>
              <a:t>The expectations in intrinsic quality of the service must meet the demands of the user</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Assessed quality</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when the user/customer who pays for the service makes the determination whether the quality of service is good enough to warrant its continued use</a:t>
            </a:r>
          </a:p>
          <a:p>
            <a:r>
              <a:rPr lang="en-US" dirty="0" smtClean="0"/>
              <a:t>Figure 1.1, this notion of quality of service depends directly on the perceived quality of service, but is also affected by other considerations i.e. vendor responses to problems with the service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a:t>
            </a:r>
            <a:r>
              <a:rPr lang="en-US" dirty="0" err="1" smtClean="0"/>
              <a:t>vs</a:t>
            </a:r>
            <a:r>
              <a:rPr lang="en-US" dirty="0" smtClean="0"/>
              <a:t> Perceived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a:xfrm>
            <a:off x="612648" y="1600200"/>
            <a:ext cx="8153400" cy="4648200"/>
          </a:xfrm>
        </p:spPr>
        <p:txBody>
          <a:bodyPr>
            <a:normAutofit/>
          </a:bodyPr>
          <a:lstStyle/>
          <a:p>
            <a:r>
              <a:rPr lang="en-US" sz="3200" dirty="0" smtClean="0"/>
              <a:t>It is perceived, rather than intrinsic, quality that ultimately determines whether a user will be satisfied with the service delivered</a:t>
            </a:r>
          </a:p>
          <a:p>
            <a:r>
              <a:rPr lang="en-US" sz="3200" dirty="0" smtClean="0"/>
              <a:t>Adequacy of Post Dial Delay (PDD)</a:t>
            </a:r>
          </a:p>
          <a:p>
            <a:pPr lvl="2"/>
            <a:r>
              <a:rPr lang="en-US" sz="2400" dirty="0" smtClean="0"/>
              <a:t>The intrinsic quality of a particular service </a:t>
            </a:r>
            <a:r>
              <a:rPr lang="en-US" sz="2400" dirty="0" err="1" smtClean="0"/>
              <a:t>w.r.t</a:t>
            </a:r>
            <a:r>
              <a:rPr lang="en-US" sz="2400" dirty="0" smtClean="0"/>
              <a:t> PDD is set by the design of the underlying network, depending on </a:t>
            </a:r>
          </a:p>
          <a:p>
            <a:pPr lvl="3"/>
            <a:r>
              <a:rPr lang="en-US" sz="2400" dirty="0" smtClean="0"/>
              <a:t>how calls are routed</a:t>
            </a:r>
          </a:p>
          <a:p>
            <a:pPr lvl="3"/>
            <a:r>
              <a:rPr lang="en-US" sz="2400" dirty="0" smtClean="0"/>
              <a:t>whether dialed digits are translated for switching</a:t>
            </a:r>
          </a:p>
          <a:p>
            <a:pPr lvl="3"/>
            <a:r>
              <a:rPr lang="en-US" sz="2400" dirty="0" smtClean="0"/>
              <a:t>how variable length numbers are handled</a:t>
            </a:r>
          </a:p>
          <a:p>
            <a:pPr lvl="3"/>
            <a:r>
              <a:rPr lang="en-US" sz="2400" dirty="0" smtClean="0"/>
              <a:t>node-to-node signaling i.e. in-band or out-band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a:t>
            </a:r>
            <a:r>
              <a:rPr lang="en-US" dirty="0" err="1" smtClean="0"/>
              <a:t>vs</a:t>
            </a:r>
            <a:r>
              <a:rPr lang="en-US" dirty="0" smtClean="0"/>
              <a:t> Perceived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pPr lvl="2" algn="just"/>
            <a:r>
              <a:rPr lang="en-US" dirty="0" smtClean="0"/>
              <a:t>However the measures of intrinsic PDD can be accurate only to the extent that the different types of routes actually used by the target community replicate the distribution of different types of routes over the network</a:t>
            </a:r>
          </a:p>
          <a:p>
            <a:pPr lvl="2" algn="just"/>
            <a:r>
              <a:rPr lang="en-US" dirty="0" smtClean="0"/>
              <a:t>A vendor can set the intrinsic PDD by pre defining the time for certain routes</a:t>
            </a:r>
          </a:p>
          <a:p>
            <a:pPr algn="just"/>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Perceived </a:t>
            </a:r>
            <a:r>
              <a:rPr lang="en-US" dirty="0" err="1" smtClean="0"/>
              <a:t>vs</a:t>
            </a:r>
            <a:r>
              <a:rPr lang="en-US" dirty="0" smtClean="0"/>
              <a:t> Assessed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rmAutofit lnSpcReduction="10000"/>
          </a:bodyPr>
          <a:lstStyle/>
          <a:p>
            <a:r>
              <a:rPr lang="en-US" i="1" dirty="0" smtClean="0"/>
              <a:t>Perceived determines whether that buyer will find the service acceptable when it is delivered</a:t>
            </a:r>
          </a:p>
          <a:p>
            <a:r>
              <a:rPr lang="en-US" i="1" dirty="0" smtClean="0"/>
              <a:t>Assessed determine whether the buyer will retain the service or dump it at the first opportunity</a:t>
            </a:r>
          </a:p>
          <a:p>
            <a:r>
              <a:rPr lang="en-US" dirty="0" smtClean="0"/>
              <a:t>Basic requirement of Assessed quality is perceived quality is acceptable to the user community</a:t>
            </a:r>
          </a:p>
          <a:p>
            <a:r>
              <a:rPr lang="en-US" dirty="0" smtClean="0"/>
              <a:t>Factors that results in unsatisfactory assessment</a:t>
            </a:r>
          </a:p>
          <a:p>
            <a:pPr lvl="1"/>
            <a:r>
              <a:rPr lang="en-US" dirty="0" smtClean="0"/>
              <a:t>Disconnect</a:t>
            </a:r>
          </a:p>
          <a:p>
            <a:pPr lvl="1"/>
            <a:r>
              <a:rPr lang="en-US" dirty="0" smtClean="0"/>
              <a:t>Dropped</a:t>
            </a:r>
          </a:p>
          <a:p>
            <a:pPr lvl="1"/>
            <a:r>
              <a:rPr lang="en-US" dirty="0" smtClean="0"/>
              <a:t>Bill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Print" pitchFamily="2" charset="0"/>
              </a:rPr>
              <a:t>Previous Lecture</a:t>
            </a:r>
            <a:endParaRPr lang="en-US" dirty="0">
              <a:latin typeface="Segoe Print" pitchFamily="2" charset="0"/>
            </a:endParaRPr>
          </a:p>
        </p:txBody>
      </p:sp>
      <p:sp>
        <p:nvSpPr>
          <p:cNvPr id="3" name="Content Placeholder 2"/>
          <p:cNvSpPr>
            <a:spLocks noGrp="1"/>
          </p:cNvSpPr>
          <p:nvPr>
            <p:ph sz="quarter" idx="1"/>
          </p:nvPr>
        </p:nvSpPr>
        <p:spPr/>
        <p:txBody>
          <a:bodyPr/>
          <a:lstStyle/>
          <a:p>
            <a:pPr>
              <a:buFont typeface="Arial" pitchFamily="34" charset="0"/>
              <a:buChar char="•"/>
            </a:pPr>
            <a:r>
              <a:rPr lang="en-US" sz="2400" dirty="0" smtClean="0">
                <a:latin typeface="Segoe Print" pitchFamily="2" charset="0"/>
              </a:rPr>
              <a:t>Paper on </a:t>
            </a:r>
            <a:r>
              <a:rPr lang="en-US" sz="2400" dirty="0" err="1" smtClean="0">
                <a:latin typeface="Segoe Print" pitchFamily="2" charset="0"/>
              </a:rPr>
              <a:t>QoS</a:t>
            </a:r>
            <a:r>
              <a:rPr lang="en-US" sz="2400" dirty="0" smtClean="0">
                <a:latin typeface="Segoe Print" pitchFamily="2" charset="0"/>
              </a:rPr>
              <a:t> in Telecom Networks</a:t>
            </a:r>
          </a:p>
          <a:p>
            <a:pPr>
              <a:buFont typeface="Arial" pitchFamily="34" charset="0"/>
              <a:buChar char="•"/>
            </a:pPr>
            <a:r>
              <a:rPr lang="en-US" sz="2400" dirty="0" err="1" smtClean="0">
                <a:latin typeface="Segoe Print" pitchFamily="2" charset="0"/>
              </a:rPr>
              <a:t>QoS</a:t>
            </a:r>
            <a:r>
              <a:rPr lang="en-US" sz="2400" dirty="0" smtClean="0">
                <a:latin typeface="Segoe Print" pitchFamily="2" charset="0"/>
              </a:rPr>
              <a:t>  definition</a:t>
            </a:r>
          </a:p>
          <a:p>
            <a:pPr>
              <a:buFont typeface="Arial" pitchFamily="34" charset="0"/>
              <a:buChar char="•"/>
            </a:pPr>
            <a:r>
              <a:rPr lang="en-US" sz="2400" dirty="0" smtClean="0">
                <a:latin typeface="Segoe Print" pitchFamily="2" charset="0"/>
              </a:rPr>
              <a:t>Telecom </a:t>
            </a:r>
            <a:r>
              <a:rPr lang="en-US" sz="2400" dirty="0" err="1" smtClean="0">
                <a:latin typeface="Segoe Print" pitchFamily="2" charset="0"/>
              </a:rPr>
              <a:t>qos</a:t>
            </a:r>
            <a:r>
              <a:rPr lang="en-US" sz="2400" dirty="0" smtClean="0">
                <a:latin typeface="Segoe Print" pitchFamily="2" charset="0"/>
              </a:rPr>
              <a:t> characteristics</a:t>
            </a:r>
          </a:p>
          <a:p>
            <a:pPr>
              <a:buFont typeface="Arial" pitchFamily="34" charset="0"/>
              <a:buChar char="•"/>
            </a:pPr>
            <a:r>
              <a:rPr lang="en-US" sz="2400" dirty="0" err="1" smtClean="0">
                <a:latin typeface="Segoe Print" pitchFamily="2" charset="0"/>
              </a:rPr>
              <a:t>QoS</a:t>
            </a:r>
            <a:r>
              <a:rPr lang="en-US" sz="2400" dirty="0" smtClean="0">
                <a:latin typeface="Segoe Print" pitchFamily="2" charset="0"/>
              </a:rPr>
              <a:t> parameters</a:t>
            </a:r>
          </a:p>
          <a:p>
            <a:pPr>
              <a:buFont typeface="Arial" pitchFamily="34" charset="0"/>
              <a:buChar char="•"/>
            </a:pPr>
            <a:r>
              <a:rPr lang="en-US" sz="2400" dirty="0" err="1" smtClean="0">
                <a:latin typeface="Segoe Print" pitchFamily="2" charset="0"/>
              </a:rPr>
              <a:t>QoS</a:t>
            </a:r>
            <a:r>
              <a:rPr lang="en-US" sz="2400" dirty="0" smtClean="0">
                <a:latin typeface="Segoe Print" pitchFamily="2" charset="0"/>
              </a:rPr>
              <a:t> management schemes</a:t>
            </a:r>
          </a:p>
          <a:p>
            <a:pPr>
              <a:buFont typeface="Arial" pitchFamily="34" charset="0"/>
              <a:buChar char="•"/>
            </a:pPr>
            <a:r>
              <a:rPr lang="en-US" sz="2400" dirty="0" smtClean="0">
                <a:latin typeface="Segoe Print" pitchFamily="2" charset="0"/>
              </a:rPr>
              <a:t>Policy based network management</a:t>
            </a:r>
          </a:p>
          <a:p>
            <a:pPr>
              <a:buFont typeface="Arial" pitchFamily="34" charset="0"/>
              <a:buChar char="•"/>
            </a:pPr>
            <a:endParaRPr lang="en-US" sz="2400" dirty="0" smtClean="0">
              <a:latin typeface="Segoe Print" pitchFamily="2" charset="0"/>
            </a:endParaRPr>
          </a:p>
          <a:p>
            <a:pPr>
              <a:buFont typeface="Arial" pitchFamily="34" charset="0"/>
              <a:buChar char="•"/>
            </a:pPr>
            <a:endParaRPr lang="en-US" sz="2400" dirty="0">
              <a:latin typeface="Segoe Print" pitchFamily="2" charset="0"/>
            </a:endParaRPr>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and Evaluation</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a:xfrm>
            <a:off x="457200" y="1600200"/>
            <a:ext cx="8458200" cy="4495800"/>
          </a:xfrm>
        </p:spPr>
        <p:txBody>
          <a:bodyPr>
            <a:normAutofit lnSpcReduction="10000"/>
          </a:bodyPr>
          <a:lstStyle/>
          <a:p>
            <a:r>
              <a:rPr lang="en-US" b="1" i="1" dirty="0" smtClean="0"/>
              <a:t>Measurement</a:t>
            </a:r>
            <a:r>
              <a:rPr lang="en-US" i="1" dirty="0" smtClean="0"/>
              <a:t>, is one which produces quantitative descriptions of attributes of a telecommunications</a:t>
            </a:r>
          </a:p>
          <a:p>
            <a:pPr>
              <a:buNone/>
            </a:pPr>
            <a:r>
              <a:rPr lang="en-US" i="1" dirty="0" smtClean="0"/>
              <a:t>	service that affect the user perception of its quality</a:t>
            </a:r>
          </a:p>
          <a:p>
            <a:r>
              <a:rPr lang="en-US" b="1" i="1" dirty="0" smtClean="0"/>
              <a:t>Evaluation,</a:t>
            </a:r>
            <a:r>
              <a:rPr lang="en-US" i="1" dirty="0" smtClean="0"/>
              <a:t> one whereby those quantitative descriptions are interpreted to answer some specific question; </a:t>
            </a:r>
          </a:p>
          <a:p>
            <a:pPr lvl="1"/>
            <a:r>
              <a:rPr lang="en-US" dirty="0" smtClean="0"/>
              <a:t>whether user satisfaction with a particular service </a:t>
            </a:r>
          </a:p>
          <a:p>
            <a:pPr lvl="1"/>
            <a:r>
              <a:rPr lang="en-US" dirty="0" smtClean="0"/>
              <a:t>what can done to improve user satisfaction</a:t>
            </a:r>
          </a:p>
          <a:p>
            <a:pPr lvl="1"/>
            <a:r>
              <a:rPr lang="en-US" dirty="0" smtClean="0"/>
              <a:t>whether users might find some change in intrinsic quality</a:t>
            </a:r>
            <a:endParaRPr lang="en-US"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rmAutofit fontScale="92500" lnSpcReduction="10000"/>
          </a:bodyPr>
          <a:lstStyle/>
          <a:p>
            <a:r>
              <a:rPr lang="en-US" dirty="0" smtClean="0"/>
              <a:t>Measurement + Evaluation = Analysis of </a:t>
            </a:r>
            <a:r>
              <a:rPr lang="en-US" dirty="0" err="1" smtClean="0"/>
              <a:t>QoS</a:t>
            </a:r>
            <a:endParaRPr lang="en-US" dirty="0" smtClean="0"/>
          </a:p>
          <a:p>
            <a:r>
              <a:rPr lang="en-US" dirty="0" smtClean="0"/>
              <a:t>Functions of Measurement &amp; Evaluation</a:t>
            </a:r>
          </a:p>
          <a:p>
            <a:pPr lvl="2">
              <a:buNone/>
            </a:pPr>
            <a:r>
              <a:rPr lang="en-US" i="1" dirty="0" smtClean="0"/>
              <a:t>	“The only good reason to measure anything is to reduce uncertainty with respect to some course of action that must be decided”</a:t>
            </a:r>
          </a:p>
          <a:p>
            <a:r>
              <a:rPr lang="en-US" i="1" dirty="0" smtClean="0"/>
              <a:t>Without underlying the information the result will be of no use to decision-makers E.g.</a:t>
            </a:r>
          </a:p>
          <a:p>
            <a:pPr lvl="2"/>
            <a:r>
              <a:rPr lang="en-US" dirty="0" smtClean="0"/>
              <a:t>what new car to buy </a:t>
            </a:r>
          </a:p>
          <a:p>
            <a:pPr lvl="2"/>
            <a:r>
              <a:rPr lang="en-US" dirty="0" smtClean="0"/>
              <a:t>what telephone services to order </a:t>
            </a:r>
          </a:p>
          <a:p>
            <a:pPr lvl="2"/>
            <a:r>
              <a:rPr lang="en-US" dirty="0" smtClean="0"/>
              <a:t>how to go about correcting a recognized problem </a:t>
            </a:r>
          </a:p>
          <a:p>
            <a:pPr lvl="2"/>
            <a:r>
              <a:rPr lang="en-US" dirty="0" smtClean="0"/>
              <a:t>how to recognize that a problem has emerged </a:t>
            </a:r>
          </a:p>
          <a:p>
            <a:pPr lvl="2"/>
            <a:r>
              <a:rPr lang="en-US" dirty="0" smtClean="0"/>
              <a:t>when to sell a stock.</a:t>
            </a:r>
            <a:endParaRPr lang="en-US" i="1"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rmAutofit fontScale="92500" lnSpcReduction="10000"/>
          </a:bodyPr>
          <a:lstStyle/>
          <a:p>
            <a:r>
              <a:rPr lang="en-US" b="1" dirty="0" smtClean="0"/>
              <a:t>Audience: </a:t>
            </a:r>
            <a:r>
              <a:rPr lang="en-US" dirty="0" smtClean="0"/>
              <a:t>which decision-makers are to be supported by the results of the analysis?</a:t>
            </a:r>
          </a:p>
          <a:p>
            <a:r>
              <a:rPr lang="en-US" b="1" dirty="0" smtClean="0"/>
              <a:t>Utility: </a:t>
            </a:r>
            <a:r>
              <a:rPr lang="en-US" dirty="0" smtClean="0"/>
              <a:t>what kinds of decisions are to be facilitated? How must measurements be evaluated to produce information that can be used for those decisions?</a:t>
            </a:r>
          </a:p>
          <a:p>
            <a:r>
              <a:rPr lang="en-US" b="1" dirty="0" smtClean="0"/>
              <a:t>Concerns: </a:t>
            </a:r>
            <a:r>
              <a:rPr lang="en-US" dirty="0" smtClean="0"/>
              <a:t>what are the questions that those decision-makers are likely to want to have answered during the course of making those decisions?</a:t>
            </a:r>
          </a:p>
          <a:p>
            <a:r>
              <a:rPr lang="en-US" b="1" dirty="0" smtClean="0"/>
              <a:t>Objectives: </a:t>
            </a:r>
            <a:r>
              <a:rPr lang="en-US" dirty="0" smtClean="0"/>
              <a:t>what are the courses of action that will be decided or determined by appeal to the results of the analysis?</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types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Service users</a:t>
            </a:r>
          </a:p>
          <a:p>
            <a:r>
              <a:rPr lang="en-US" dirty="0" smtClean="0"/>
              <a:t>User representatives</a:t>
            </a:r>
          </a:p>
          <a:p>
            <a:r>
              <a:rPr lang="en-US" dirty="0" smtClean="0"/>
              <a:t>Service provider sales and marketing personnel</a:t>
            </a:r>
          </a:p>
          <a:p>
            <a:r>
              <a:rPr lang="en-US" dirty="0" smtClean="0"/>
              <a:t>Service operations and maintenance personnel</a:t>
            </a:r>
          </a:p>
          <a:p>
            <a:r>
              <a:rPr lang="en-US" dirty="0" smtClean="0"/>
              <a:t>System architects and engineers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and Information</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b="1" dirty="0" smtClean="0"/>
              <a:t>Data:</a:t>
            </a:r>
            <a:r>
              <a:rPr lang="en-US" dirty="0" smtClean="0"/>
              <a:t> A collection of facts, observations, or measurements that might be used in assigning a value to a measure.</a:t>
            </a:r>
          </a:p>
          <a:p>
            <a:r>
              <a:rPr lang="en-US" b="1" dirty="0" smtClean="0"/>
              <a:t>Information:</a:t>
            </a:r>
            <a:r>
              <a:rPr lang="en-US" dirty="0" smtClean="0"/>
              <a:t> The results of interpretation of data to produce answers to specific questions whose answers will effectively reduce uncertainty with respect to a decision that must be made.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and Quantifiers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rmAutofit lnSpcReduction="10000"/>
          </a:bodyPr>
          <a:lstStyle/>
          <a:p>
            <a:r>
              <a:rPr lang="en-US" b="1" dirty="0" smtClean="0"/>
              <a:t>Measures:</a:t>
            </a:r>
            <a:r>
              <a:rPr lang="en-US" dirty="0" smtClean="0"/>
              <a:t> which define what is to be described in quantitative terms without any restriction on what is to be calculated from data</a:t>
            </a:r>
          </a:p>
          <a:p>
            <a:r>
              <a:rPr lang="en-US" b="1" dirty="0" smtClean="0"/>
              <a:t>Quantifiers:</a:t>
            </a:r>
            <a:r>
              <a:rPr lang="en-US" dirty="0" smtClean="0"/>
              <a:t> which describe how the associated measure is to be (was) expressed as a quantity.</a:t>
            </a:r>
          </a:p>
          <a:p>
            <a:pPr lvl="1"/>
            <a:r>
              <a:rPr lang="en-US" dirty="0" smtClean="0"/>
              <a:t>The measure can be the name of quantifying a particular attribute of an entity being analyzed </a:t>
            </a:r>
            <a:r>
              <a:rPr lang="en-US" dirty="0" err="1" smtClean="0"/>
              <a:t>i,e</a:t>
            </a:r>
            <a:r>
              <a:rPr lang="en-US" dirty="0" smtClean="0"/>
              <a:t>, ‘‘height’’ of a person, the quantifier becomes an expression that specifies one of possibly many ways that a numerical value is to be assigned to that attribute, e.g. ‘‘height’’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and Quantifiers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pPr lvl="1"/>
            <a:r>
              <a:rPr lang="en-US" dirty="0" smtClean="0"/>
              <a:t>Availability – another quantifier of measure </a:t>
            </a:r>
          </a:p>
          <a:p>
            <a:pPr lvl="1"/>
            <a:r>
              <a:rPr lang="en-US" dirty="0" smtClean="0"/>
              <a:t>MTBF/(MTBF  + MTTR) =</a:t>
            </a:r>
          </a:p>
          <a:p>
            <a:pPr marL="685800" lvl="2" indent="0">
              <a:buNone/>
            </a:pPr>
            <a:r>
              <a:rPr lang="en-US" dirty="0" smtClean="0"/>
              <a:t>total time the service was up and ready for use</a:t>
            </a:r>
          </a:p>
          <a:p>
            <a:pPr marL="685800" lvl="2" indent="0">
              <a:buNone/>
            </a:pPr>
            <a:r>
              <a:rPr lang="en-US" dirty="0"/>
              <a:t>	</a:t>
            </a:r>
            <a:r>
              <a:rPr lang="en-US" dirty="0" smtClean="0"/>
              <a:t>total time the service was observed</a:t>
            </a:r>
          </a:p>
          <a:p>
            <a:endParaRPr lang="en-US" dirty="0"/>
          </a:p>
        </p:txBody>
      </p:sp>
      <p:cxnSp>
        <p:nvCxnSpPr>
          <p:cNvPr id="6" name="Straight Connector 5"/>
          <p:cNvCxnSpPr/>
          <p:nvPr/>
        </p:nvCxnSpPr>
        <p:spPr>
          <a:xfrm>
            <a:off x="1371600" y="2971800"/>
            <a:ext cx="57150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and Objectives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normAutofit/>
          </a:bodyPr>
          <a:lstStyle/>
          <a:p>
            <a:r>
              <a:rPr lang="en-US" dirty="0" smtClean="0"/>
              <a:t>Concerns explain the reason for conducting an analysis where as </a:t>
            </a:r>
            <a:r>
              <a:rPr lang="en-US" smtClean="0"/>
              <a:t>the objectives </a:t>
            </a:r>
            <a:r>
              <a:rPr lang="en-US" dirty="0" smtClean="0"/>
              <a:t>define there characterizes its envisioned utility to the intended audience</a:t>
            </a:r>
          </a:p>
          <a:p>
            <a:pPr lvl="2"/>
            <a:r>
              <a:rPr lang="en-US" dirty="0" smtClean="0"/>
              <a:t>The analysis will be used to determine when there has been significant change in the time it takes to complete a call</a:t>
            </a:r>
          </a:p>
          <a:p>
            <a:pPr lvl="2"/>
            <a:r>
              <a:rPr lang="en-US" dirty="0" smtClean="0"/>
              <a:t>The analysis will be used to decide whether the service is competitive with respect to time required to complete a call</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and Objectives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pPr lvl="2"/>
            <a:r>
              <a:rPr lang="en-US" dirty="0" smtClean="0"/>
              <a:t>The analysis will be used to decide whether the call set-up process for the service in question is functioning properly and isolate any deterioration in performance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sz="quarter" idx="1"/>
          </p:nvPr>
        </p:nvSpPr>
        <p:spPr/>
        <p:txBody>
          <a:bodyPr/>
          <a:lstStyle/>
          <a:p>
            <a:pPr>
              <a:buFont typeface="Arial" pitchFamily="34" charset="0"/>
              <a:buChar char="•"/>
            </a:pPr>
            <a:r>
              <a:rPr lang="en-US" sz="2800" dirty="0" smtClean="0"/>
              <a:t>Intrinsic </a:t>
            </a:r>
            <a:r>
              <a:rPr lang="en-US" sz="2800" dirty="0" err="1" smtClean="0"/>
              <a:t>vs</a:t>
            </a:r>
            <a:r>
              <a:rPr lang="en-US" sz="2800" dirty="0" smtClean="0"/>
              <a:t> Perceived </a:t>
            </a:r>
            <a:r>
              <a:rPr lang="en-US" sz="2800" dirty="0" err="1" smtClean="0"/>
              <a:t>QoS</a:t>
            </a:r>
            <a:r>
              <a:rPr lang="en-US" sz="2800" dirty="0" smtClean="0"/>
              <a:t> </a:t>
            </a:r>
          </a:p>
          <a:p>
            <a:pPr>
              <a:buFont typeface="Arial" pitchFamily="34" charset="0"/>
              <a:buChar char="•"/>
            </a:pPr>
            <a:r>
              <a:rPr lang="en-US" sz="2800" dirty="0" smtClean="0"/>
              <a:t>Perceived </a:t>
            </a:r>
            <a:r>
              <a:rPr lang="en-US" sz="2800" dirty="0" err="1" smtClean="0"/>
              <a:t>vs</a:t>
            </a:r>
            <a:r>
              <a:rPr lang="en-US" sz="2800" dirty="0" smtClean="0"/>
              <a:t> </a:t>
            </a:r>
            <a:r>
              <a:rPr lang="en-US" sz="2800" dirty="0" err="1" smtClean="0"/>
              <a:t>Assesed</a:t>
            </a:r>
            <a:r>
              <a:rPr lang="en-US" sz="2800" dirty="0" smtClean="0"/>
              <a:t> </a:t>
            </a:r>
            <a:r>
              <a:rPr lang="en-US" sz="2800" dirty="0" err="1" smtClean="0"/>
              <a:t>QoS</a:t>
            </a:r>
            <a:endParaRPr lang="en-US" sz="2800" dirty="0" smtClean="0"/>
          </a:p>
          <a:p>
            <a:pPr>
              <a:buFont typeface="Arial" pitchFamily="34" charset="0"/>
              <a:buChar char="•"/>
            </a:pPr>
            <a:r>
              <a:rPr lang="en-US" sz="2800" dirty="0" smtClean="0"/>
              <a:t>Measurement and Evaluation </a:t>
            </a:r>
          </a:p>
          <a:p>
            <a:pPr lvl="1">
              <a:buFont typeface="Arial" pitchFamily="34" charset="0"/>
              <a:buChar char="•"/>
            </a:pPr>
            <a:r>
              <a:rPr lang="en-US" sz="2400" dirty="0" smtClean="0"/>
              <a:t>Data vs Information</a:t>
            </a:r>
          </a:p>
          <a:p>
            <a:pPr lvl="1">
              <a:buFont typeface="Arial" pitchFamily="34" charset="0"/>
              <a:buChar char="•"/>
            </a:pPr>
            <a:r>
              <a:rPr lang="en-US" sz="2400" dirty="0" smtClean="0"/>
              <a:t>Measures vs Quantifiers</a:t>
            </a:r>
          </a:p>
          <a:p>
            <a:pPr lvl="1">
              <a:buFont typeface="Arial" pitchFamily="34" charset="0"/>
              <a:buChar char="•"/>
            </a:pPr>
            <a:r>
              <a:rPr lang="en-US" sz="2400" dirty="0" smtClean="0"/>
              <a:t>Concerns</a:t>
            </a:r>
          </a:p>
          <a:p>
            <a:pPr lvl="1">
              <a:buFont typeface="Arial" pitchFamily="34" charset="0"/>
              <a:buChar char="•"/>
            </a:pPr>
            <a:r>
              <a:rPr lang="en-US" sz="2400" dirty="0" smtClean="0"/>
              <a:t>Objectives </a:t>
            </a:r>
            <a:endParaRPr lang="en-US" sz="2400" dirty="0"/>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measures of </a:t>
            </a:r>
            <a:r>
              <a:rPr lang="en-US" dirty="0" err="1" smtClean="0"/>
              <a:t>QoS</a:t>
            </a:r>
            <a:endParaRPr lang="en-US" dirty="0"/>
          </a:p>
        </p:txBody>
      </p:sp>
      <p:sp>
        <p:nvSpPr>
          <p:cNvPr id="3" name="Content Placeholder 2"/>
          <p:cNvSpPr>
            <a:spLocks noGrp="1"/>
          </p:cNvSpPr>
          <p:nvPr>
            <p:ph sz="quarter" idx="1"/>
          </p:nvPr>
        </p:nvSpPr>
        <p:spPr/>
        <p:txBody>
          <a:bodyPr/>
          <a:lstStyle/>
          <a:p>
            <a:r>
              <a:rPr lang="en-US" dirty="0" smtClean="0"/>
              <a:t>3 principles for defining and developing measures of </a:t>
            </a:r>
            <a:r>
              <a:rPr lang="en-US" dirty="0" err="1" smtClean="0"/>
              <a:t>QoS</a:t>
            </a:r>
            <a:endParaRPr lang="en-US" dirty="0" smtClean="0"/>
          </a:p>
          <a:p>
            <a:pPr lvl="1"/>
            <a:r>
              <a:rPr lang="en-US" dirty="0" smtClean="0"/>
              <a:t>Meaningful</a:t>
            </a:r>
          </a:p>
          <a:p>
            <a:pPr lvl="1"/>
            <a:r>
              <a:rPr lang="en-US" dirty="0" smtClean="0"/>
              <a:t>Useful</a:t>
            </a:r>
          </a:p>
          <a:p>
            <a:pPr lvl="1"/>
            <a:r>
              <a:rPr lang="en-US" dirty="0" smtClean="0"/>
              <a:t>Cost-effective</a:t>
            </a:r>
            <a:endParaRPr lang="en-US" dirty="0"/>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Useful, Cost-Effective</a:t>
            </a:r>
            <a:endParaRPr lang="en-US" dirty="0"/>
          </a:p>
        </p:txBody>
      </p:sp>
      <p:sp>
        <p:nvSpPr>
          <p:cNvPr id="3" name="Content Placeholder 2"/>
          <p:cNvSpPr>
            <a:spLocks noGrp="1"/>
          </p:cNvSpPr>
          <p:nvPr>
            <p:ph sz="quarter" idx="1"/>
          </p:nvPr>
        </p:nvSpPr>
        <p:spPr/>
        <p:txBody>
          <a:bodyPr>
            <a:normAutofit/>
          </a:bodyPr>
          <a:lstStyle/>
          <a:p>
            <a:r>
              <a:rPr lang="en-US" dirty="0" smtClean="0"/>
              <a:t>Meaningful </a:t>
            </a:r>
          </a:p>
          <a:p>
            <a:pPr lvl="1"/>
            <a:r>
              <a:rPr lang="en-US" dirty="0" smtClean="0"/>
              <a:t>Considering the concern of users of that service</a:t>
            </a:r>
          </a:p>
          <a:p>
            <a:pPr lvl="1"/>
            <a:r>
              <a:rPr lang="en-US" dirty="0" smtClean="0"/>
              <a:t>So that we can develop evaluation concepts to understand measures and measurement schemes</a:t>
            </a:r>
          </a:p>
          <a:p>
            <a:r>
              <a:rPr lang="en-US" dirty="0" smtClean="0"/>
              <a:t>Useful </a:t>
            </a:r>
          </a:p>
          <a:p>
            <a:pPr lvl="1"/>
            <a:r>
              <a:rPr lang="en-US" dirty="0" smtClean="0"/>
              <a:t>Measurement of </a:t>
            </a:r>
            <a:r>
              <a:rPr lang="en-US" dirty="0" err="1" smtClean="0"/>
              <a:t>QoS</a:t>
            </a:r>
            <a:r>
              <a:rPr lang="en-US" dirty="0" smtClean="0"/>
              <a:t> must be based on measures i.e.</a:t>
            </a:r>
          </a:p>
          <a:p>
            <a:pPr lvl="1">
              <a:buNone/>
            </a:pPr>
            <a:r>
              <a:rPr lang="en-US" dirty="0" smtClean="0"/>
              <a:t>	interpreted by users </a:t>
            </a:r>
          </a:p>
          <a:p>
            <a:pPr lvl="1"/>
            <a:r>
              <a:rPr lang="en-US" dirty="0" smtClean="0"/>
              <a:t>Related to the performance characteristics of the system delivering a service</a:t>
            </a:r>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Useful, Cost-Effective</a:t>
            </a:r>
            <a:endParaRPr lang="en-US" dirty="0"/>
          </a:p>
        </p:txBody>
      </p:sp>
      <p:sp>
        <p:nvSpPr>
          <p:cNvPr id="3" name="Content Placeholder 2"/>
          <p:cNvSpPr>
            <a:spLocks noGrp="1"/>
          </p:cNvSpPr>
          <p:nvPr>
            <p:ph sz="quarter" idx="1"/>
          </p:nvPr>
        </p:nvSpPr>
        <p:spPr/>
        <p:txBody>
          <a:bodyPr/>
          <a:lstStyle/>
          <a:p>
            <a:r>
              <a:rPr lang="en-US" dirty="0" smtClean="0"/>
              <a:t>Cost-Effective</a:t>
            </a:r>
          </a:p>
          <a:p>
            <a:pPr lvl="1"/>
            <a:r>
              <a:rPr lang="en-US" dirty="0" smtClean="0"/>
              <a:t>This measurement of </a:t>
            </a:r>
            <a:r>
              <a:rPr lang="en-US" dirty="0" err="1" smtClean="0"/>
              <a:t>QoS</a:t>
            </a:r>
            <a:r>
              <a:rPr lang="en-US" dirty="0" smtClean="0"/>
              <a:t> can be realized only when the means of quantifying or estimating any measure is consciously selected on the basis of consideration of both the </a:t>
            </a:r>
            <a:r>
              <a:rPr lang="en-US" u="sng" dirty="0" smtClean="0"/>
              <a:t>intended use </a:t>
            </a:r>
            <a:r>
              <a:rPr lang="en-US" dirty="0" smtClean="0"/>
              <a:t>of the measure and readily </a:t>
            </a:r>
            <a:r>
              <a:rPr lang="en-US" u="sng" dirty="0" smtClean="0"/>
              <a:t>available sources </a:t>
            </a:r>
            <a:r>
              <a:rPr lang="en-US" dirty="0" smtClean="0"/>
              <a:t>of data.</a:t>
            </a:r>
            <a:endParaRPr lang="en-US" dirty="0"/>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Quality of Telecommunication Services </a:t>
            </a:r>
            <a:endParaRPr lang="en-US" dirty="0"/>
          </a:p>
        </p:txBody>
      </p:sp>
      <p:sp>
        <p:nvSpPr>
          <p:cNvPr id="3" name="Content Placeholder 2"/>
          <p:cNvSpPr>
            <a:spLocks noGrp="1"/>
          </p:cNvSpPr>
          <p:nvPr>
            <p:ph sz="quarter" idx="1"/>
          </p:nvPr>
        </p:nvSpPr>
        <p:spPr/>
        <p:txBody>
          <a:bodyPr/>
          <a:lstStyle/>
          <a:p>
            <a:pPr>
              <a:buNone/>
            </a:pPr>
            <a:r>
              <a:rPr lang="en-US" dirty="0" smtClean="0"/>
              <a:t>	Reason of </a:t>
            </a:r>
            <a:r>
              <a:rPr lang="en-US" dirty="0" err="1" smtClean="0"/>
              <a:t>Qos</a:t>
            </a:r>
            <a:r>
              <a:rPr lang="en-US" dirty="0" smtClean="0"/>
              <a:t>:</a:t>
            </a:r>
          </a:p>
          <a:p>
            <a:pPr>
              <a:buNone/>
            </a:pPr>
            <a:r>
              <a:rPr lang="en-US" dirty="0" smtClean="0"/>
              <a:t>	</a:t>
            </a:r>
            <a:r>
              <a:rPr lang="en-US" i="1" dirty="0" smtClean="0"/>
              <a:t>To define measures of quality of service (</a:t>
            </a:r>
            <a:r>
              <a:rPr lang="en-US" i="1" dirty="0" err="1" smtClean="0"/>
              <a:t>QoS</a:t>
            </a:r>
            <a:r>
              <a:rPr lang="en-US" i="1" dirty="0" smtClean="0"/>
              <a:t>) that can be used to evaluate telecommunications services in ways that are operationally meaningful, useful to decision-makers, and which can be achieved with a minimum investment in time and money</a:t>
            </a:r>
            <a:endParaRPr lang="en-US" i="1" dirty="0"/>
          </a:p>
        </p:txBody>
      </p:sp>
      <p:sp>
        <p:nvSpPr>
          <p:cNvPr id="4" name="Footer Placeholder 3"/>
          <p:cNvSpPr>
            <a:spLocks noGrp="1"/>
          </p:cNvSpPr>
          <p:nvPr>
            <p:ph type="ftr" sz="quarter" idx="11"/>
          </p:nvPr>
        </p:nvSpPr>
        <p:spPr/>
        <p:txBody>
          <a:bodyPr/>
          <a:lstStyle/>
          <a:p>
            <a:r>
              <a:rPr lang="en-US" altLang="zh-CN" smtClean="0"/>
              <a:t>Qos in Telecommunication Systems</a:t>
            </a: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in </a:t>
            </a:r>
            <a:r>
              <a:rPr lang="en-US" dirty="0" err="1" smtClean="0"/>
              <a:t>QoS</a:t>
            </a:r>
            <a:endParaRPr lang="en-US" dirty="0"/>
          </a:p>
        </p:txBody>
      </p:sp>
      <p:sp>
        <p:nvSpPr>
          <p:cNvPr id="3" name="Content Placeholder 2"/>
          <p:cNvSpPr>
            <a:spLocks noGrp="1"/>
          </p:cNvSpPr>
          <p:nvPr>
            <p:ph sz="quarter" idx="1"/>
          </p:nvPr>
        </p:nvSpPr>
        <p:spPr>
          <a:xfrm>
            <a:off x="304800" y="1600200"/>
            <a:ext cx="8610600" cy="4495800"/>
          </a:xfrm>
        </p:spPr>
        <p:txBody>
          <a:bodyPr>
            <a:normAutofit fontScale="92500"/>
          </a:bodyPr>
          <a:lstStyle/>
          <a:p>
            <a:r>
              <a:rPr lang="en-US" dirty="0" smtClean="0"/>
              <a:t>Something that is provided day-to-day for the use of user</a:t>
            </a:r>
          </a:p>
          <a:p>
            <a:r>
              <a:rPr lang="en-US" dirty="0" smtClean="0"/>
              <a:t>Telecommunications service is a particular capability to communicate with other parties by transmitting and receiving information in a way that is fully specified with respect to;</a:t>
            </a:r>
          </a:p>
          <a:p>
            <a:pPr lvl="1"/>
            <a:r>
              <a:rPr lang="en-US" dirty="0" smtClean="0"/>
              <a:t>How the user initiates a transaction</a:t>
            </a:r>
          </a:p>
          <a:p>
            <a:pPr lvl="1"/>
            <a:r>
              <a:rPr lang="en-US" dirty="0" smtClean="0"/>
              <a:t>The mode in which the information is exchanged</a:t>
            </a:r>
          </a:p>
          <a:p>
            <a:pPr lvl="1"/>
            <a:r>
              <a:rPr lang="en-US" dirty="0" smtClean="0"/>
              <a:t>How the information is formatted for transmission</a:t>
            </a:r>
          </a:p>
          <a:p>
            <a:pPr lvl="1"/>
            <a:r>
              <a:rPr lang="en-US" dirty="0" smtClean="0"/>
              <a:t>how end-to-end exchanges of the information are effected</a:t>
            </a:r>
          </a:p>
          <a:p>
            <a:pPr lvl="1"/>
            <a:r>
              <a:rPr lang="en-US" dirty="0" smtClean="0"/>
              <a:t>how the transactions completed are billed and paid for</a:t>
            </a:r>
            <a:endParaRPr lang="en-US" dirty="0"/>
          </a:p>
        </p:txBody>
      </p:sp>
      <p:sp>
        <p:nvSpPr>
          <p:cNvPr id="4" name="Footer Placeholder 3"/>
          <p:cNvSpPr>
            <a:spLocks noGrp="1"/>
          </p:cNvSpPr>
          <p:nvPr>
            <p:ph type="ftr" sz="quarter" idx="11"/>
          </p:nvPr>
        </p:nvSpPr>
        <p:spPr/>
        <p:txBody>
          <a:bodyPr/>
          <a:lstStyle/>
          <a:p>
            <a:r>
              <a:rPr lang="en-US" altLang="zh-CN" dirty="0" err="1" smtClean="0"/>
              <a:t>Qos</a:t>
            </a:r>
            <a:r>
              <a:rPr lang="en-US" altLang="zh-CN" dirty="0" smtClean="0"/>
              <a:t> in Telecommunication Systems</a:t>
            </a:r>
            <a:endParaRPr lang="en-US" altLang="zh-C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in </a:t>
            </a:r>
            <a:r>
              <a:rPr lang="en-US" dirty="0" err="1" smtClean="0"/>
              <a:t>QoS</a:t>
            </a:r>
            <a:endParaRPr lang="en-US" dirty="0"/>
          </a:p>
        </p:txBody>
      </p:sp>
      <p:sp>
        <p:nvSpPr>
          <p:cNvPr id="3" name="Footer Placeholder 2"/>
          <p:cNvSpPr>
            <a:spLocks noGrp="1"/>
          </p:cNvSpPr>
          <p:nvPr>
            <p:ph type="ftr" sz="quarter" idx="11"/>
          </p:nvPr>
        </p:nvSpPr>
        <p:spPr/>
        <p:txBody>
          <a:bodyPr/>
          <a:lstStyle/>
          <a:p>
            <a:r>
              <a:rPr lang="en-US" altLang="zh-CN" smtClean="0"/>
              <a:t>Qos in Telecommunication Systems</a:t>
            </a:r>
            <a:endParaRPr lang="en-US" altLang="zh-CN"/>
          </a:p>
        </p:txBody>
      </p:sp>
      <p:sp>
        <p:nvSpPr>
          <p:cNvPr id="4" name="Content Placeholder 3"/>
          <p:cNvSpPr>
            <a:spLocks noGrp="1"/>
          </p:cNvSpPr>
          <p:nvPr>
            <p:ph sz="quarter" idx="1"/>
          </p:nvPr>
        </p:nvSpPr>
        <p:spPr/>
        <p:txBody>
          <a:bodyPr/>
          <a:lstStyle/>
          <a:p>
            <a:r>
              <a:rPr lang="en-US" dirty="0" smtClean="0"/>
              <a:t>‘‘excellence of character”</a:t>
            </a:r>
          </a:p>
          <a:p>
            <a:r>
              <a:rPr lang="en-US" dirty="0" smtClean="0"/>
              <a:t>In Telecommunication Systems  quality is  something by which a user of the service will judge how good the service is</a:t>
            </a:r>
          </a:p>
          <a:p>
            <a:r>
              <a:rPr lang="en-US" dirty="0" smtClean="0"/>
              <a:t>Quality if singular – excellence</a:t>
            </a:r>
          </a:p>
          <a:p>
            <a:r>
              <a:rPr lang="en-US" dirty="0" smtClean="0"/>
              <a:t>Quality if plural – multidimensional</a:t>
            </a:r>
          </a:p>
          <a:p>
            <a:pPr lvl="1"/>
            <a:r>
              <a:rPr lang="en-US" dirty="0" err="1" smtClean="0"/>
              <a:t>W.r.t</a:t>
            </a:r>
            <a:r>
              <a:rPr lang="en-US" dirty="0" smtClean="0"/>
              <a:t> attributes of the service a user will value</a:t>
            </a:r>
          </a:p>
          <a:p>
            <a:pPr lvl="1"/>
            <a:r>
              <a:rPr lang="en-US" dirty="0" smtClean="0"/>
              <a:t>Perspectives in the service </a:t>
            </a:r>
          </a:p>
          <a:p>
            <a:endParaRPr lang="en-US" dirty="0" smtClean="0"/>
          </a:p>
          <a:p>
            <a:endParaRPr lang="en-US" dirty="0"/>
          </a:p>
        </p:txBody>
      </p:sp>
    </p:spTree>
  </p:cSld>
  <p:clrMapOvr>
    <a:masterClrMapping/>
  </p:clrMapOvr>
</p:sld>
</file>

<file path=ppt/theme/_rels/them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theme/theme1.xml><?xml version="1.0" encoding="utf-8"?>
<a:theme xmlns:a="http://schemas.openxmlformats.org/drawingml/2006/main" name="演示设计_1">
  <a:themeElements>
    <a:clrScheme name="演示设计_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fontScheme name="演示设计_1">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_1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_1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_1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_1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_1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_1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_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_1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演示设计">
  <a:themeElements>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演示设计">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演示设计 2">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演示设计 3">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演示设计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演示设计 5">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演示设计 6">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演示设计 7">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演示设计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演示设计_2.com">
  <a:themeElements>
    <a:clrScheme name="演示设计_2.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_2.com">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_2.com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_2.com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_2.com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_2.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_2.com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_2.com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_2.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_2.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演示设计">
  <a:themeElements>
    <a:clrScheme name="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演示设计">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主题">
  <a:themeElements>
    <a:clrScheme name="Office 主题 1">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fontScheme name="Office 主题">
      <a:majorFont>
        <a:latin typeface="Calibri"/>
        <a:ea typeface="SimHei"/>
        <a:cs typeface=""/>
      </a:majorFont>
      <a:minorFont>
        <a:latin typeface="Calibri"/>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FF0000"/>
        </a:dk2>
        <a:lt2>
          <a:srgbClr val="DCDCDC"/>
        </a:lt2>
        <a:accent1>
          <a:srgbClr val="333333"/>
        </a:accent1>
        <a:accent2>
          <a:srgbClr val="4D4D4D"/>
        </a:accent2>
        <a:accent3>
          <a:srgbClr val="FFFFFF"/>
        </a:accent3>
        <a:accent4>
          <a:srgbClr val="000000"/>
        </a:accent4>
        <a:accent5>
          <a:srgbClr val="ADADAD"/>
        </a:accent5>
        <a:accent6>
          <a:srgbClr val="454545"/>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school_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Segoe Print"/>
        <a:ea typeface="Microsoft YaHei"/>
        <a:cs typeface=""/>
      </a:majorFont>
      <a:minorFont>
        <a:latin typeface="Segoe Prin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theme>
</file>

<file path=ppt/theme/theme18.xml><?xml version="1.0" encoding="utf-8"?>
<a:theme xmlns:a="http://schemas.openxmlformats.org/drawingml/2006/main" name="默认设计模板_2">
  <a:themeElements>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_2">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2">
      <a:majorFont>
        <a:latin typeface="Calibri"/>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演示设计_2.com">
  <a:themeElements>
    <a:clrScheme name="演示设计_2.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fontScheme name="演示设计_2.com">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_2.com 1">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EAEBBB"/>
        </a:folHlink>
      </a:clrScheme>
      <a:clrMap bg1="lt1" tx1="dk1" bg2="lt2" tx2="dk2" accent1="accent1" accent2="accent2" accent3="accent3" accent4="accent4" accent5="accent5" accent6="accent6" hlink="hlink" folHlink="folHlink"/>
    </a:extraClrScheme>
    <a:extraClrScheme>
      <a:clrScheme name="演示设计_2.com 2">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7575"/>
        </a:folHlink>
      </a:clrScheme>
      <a:clrMap bg1="lt1" tx1="dk1" bg2="lt2" tx2="dk2" accent1="accent1" accent2="accent2" accent3="accent3" accent4="accent4" accent5="accent5" accent6="accent6" hlink="hlink" folHlink="folHlink"/>
    </a:extraClrScheme>
    <a:extraClrScheme>
      <a:clrScheme name="演示设计_2.com 3">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D99FD5"/>
        </a:folHlink>
      </a:clrScheme>
      <a:clrMap bg1="lt1" tx1="dk1" bg2="lt2" tx2="dk2" accent1="accent1" accent2="accent2" accent3="accent3" accent4="accent4" accent5="accent5" accent6="accent6" hlink="hlink" folHlink="folHlink"/>
    </a:extraClrScheme>
    <a:extraClrScheme>
      <a:clrScheme name="演示设计_2.com 4">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DDDDDD"/>
        </a:folHlink>
      </a:clrScheme>
      <a:clrMap bg1="lt1" tx1="dk1" bg2="lt2" tx2="dk2" accent1="accent1" accent2="accent2" accent3="accent3" accent4="accent4" accent5="accent5" accent6="accent6" hlink="hlink" folHlink="folHlink"/>
    </a:extraClrScheme>
    <a:extraClrScheme>
      <a:clrScheme name="演示设计_2.com 5">
        <a:dk1>
          <a:srgbClr val="000000"/>
        </a:dk1>
        <a:lt1>
          <a:srgbClr val="FFFFFF"/>
        </a:lt1>
        <a:dk2>
          <a:srgbClr val="000000"/>
        </a:dk2>
        <a:lt2>
          <a:srgbClr val="808080"/>
        </a:lt2>
        <a:accent1>
          <a:srgbClr val="FFCC00"/>
        </a:accent1>
        <a:accent2>
          <a:srgbClr val="FF8A15"/>
        </a:accent2>
        <a:accent3>
          <a:srgbClr val="FFFFFF"/>
        </a:accent3>
        <a:accent4>
          <a:srgbClr val="000000"/>
        </a:accent4>
        <a:accent5>
          <a:srgbClr val="FFE2AA"/>
        </a:accent5>
        <a:accent6>
          <a:srgbClr val="E77D12"/>
        </a:accent6>
        <a:hlink>
          <a:srgbClr val="463900"/>
        </a:hlink>
        <a:folHlink>
          <a:srgbClr val="FFF0AF"/>
        </a:folHlink>
      </a:clrScheme>
      <a:clrMap bg1="lt1" tx1="dk1" bg2="lt2" tx2="dk2" accent1="accent1" accent2="accent2" accent3="accent3" accent4="accent4" accent5="accent5" accent6="accent6" hlink="hlink" folHlink="folHlink"/>
    </a:extraClrScheme>
    <a:extraClrScheme>
      <a:clrScheme name="演示设计_2.com 6">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C78F"/>
        </a:folHlink>
      </a:clrScheme>
      <a:clrMap bg1="lt1" tx1="dk1" bg2="lt2" tx2="dk2" accent1="accent1" accent2="accent2" accent3="accent3" accent4="accent4" accent5="accent5" accent6="accent6" hlink="hlink" folHlink="folHlink"/>
    </a:extraClrScheme>
    <a:extraClrScheme>
      <a:clrScheme name="演示设计_2.com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clrMap bg1="lt1" tx1="dk1" bg2="lt2" tx2="dk2" accent1="accent1" accent2="accent2" accent3="accent3" accent4="accent4" accent5="accent5" accent6="accent6" hlink="hlink" folHlink="folHlink"/>
    </a:extraClrScheme>
    <a:extraClrScheme>
      <a:clrScheme name="演示设计_2.com 8">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ADE97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演示设计">
  <a:themeElements>
    <a:clrScheme name="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fontScheme name="演示设计">
      <a:majorFont>
        <a:latin typeface="Arial"/>
        <a:ea typeface="SimHei"/>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演示设计 1">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ww.iloveppt.org">
  <a:themeElements>
    <a:clrScheme name="1_www.iloveppt.org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fontScheme name="1_www.iloveppt.or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1_www.iloveppt.or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ww.iloveppt.or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ww.iloveppt.or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ww.iloveppt.or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ww.iloveppt.or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ww.iloveppt.or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ww.iloveppt.or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ww.iloveppt.or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ww.iloveppt.or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ww.iloveppt.or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ww.iloveppt.or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ww.iloveppt.or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ww.iloveppt.org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1_www.iloveppt.org 14">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1_www.iloveppt.org 15">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1_www.iloveppt.org 16">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1_www.iloveppt.org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1_www.iloveppt.org 18">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1_www.iloveppt.org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1_www.iloveppt.org 20">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1_www.iloveppt.org 21">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ww.iloveppt.org">
  <a:themeElements>
    <a:clrScheme name="www.iloveppt.org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fontScheme name="www.iloveppt.org">
      <a:majorFont>
        <a:latin typeface="Arial"/>
        <a:ea typeface="华文细黑"/>
        <a:cs typeface=""/>
      </a:majorFont>
      <a:minorFont>
        <a:latin typeface="Arial"/>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www.iloveppt.or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ww.iloveppt.or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ww.iloveppt.or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ww.iloveppt.or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ww.iloveppt.or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ww.iloveppt.or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ww.iloveppt.or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ww.iloveppt.or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ww.iloveppt.or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ww.iloveppt.or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ww.iloveppt.or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ww.iloveppt.or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ww.iloveppt.org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ww.iloveppt.org 14">
        <a:dk1>
          <a:srgbClr val="000000"/>
        </a:dk1>
        <a:lt1>
          <a:srgbClr val="FFFFFF"/>
        </a:lt1>
        <a:dk2>
          <a:srgbClr val="000000"/>
        </a:dk2>
        <a:lt2>
          <a:srgbClr val="808080"/>
        </a:lt2>
        <a:accent1>
          <a:srgbClr val="FFCC00"/>
        </a:accent1>
        <a:accent2>
          <a:srgbClr val="FF9933"/>
        </a:accent2>
        <a:accent3>
          <a:srgbClr val="FFFFFF"/>
        </a:accent3>
        <a:accent4>
          <a:srgbClr val="000000"/>
        </a:accent4>
        <a:accent5>
          <a:srgbClr val="FFE2AA"/>
        </a:accent5>
        <a:accent6>
          <a:srgbClr val="E78A2D"/>
        </a:accent6>
        <a:hlink>
          <a:srgbClr val="463900"/>
        </a:hlink>
        <a:folHlink>
          <a:srgbClr val="FFE67D"/>
        </a:folHlink>
      </a:clrScheme>
      <a:clrMap bg1="lt1" tx1="dk1" bg2="lt2" tx2="dk2" accent1="accent1" accent2="accent2" accent3="accent3" accent4="accent4" accent5="accent5" accent6="accent6" hlink="hlink" folHlink="folHlink"/>
    </a:extraClrScheme>
    <a:extraClrScheme>
      <a:clrScheme name="www.iloveppt.org 15">
        <a:dk1>
          <a:srgbClr val="000000"/>
        </a:dk1>
        <a:lt1>
          <a:srgbClr val="FFFFFF"/>
        </a:lt1>
        <a:dk2>
          <a:srgbClr val="000000"/>
        </a:dk2>
        <a:lt2>
          <a:srgbClr val="808080"/>
        </a:lt2>
        <a:accent1>
          <a:srgbClr val="FF9021"/>
        </a:accent1>
        <a:accent2>
          <a:srgbClr val="DA5800"/>
        </a:accent2>
        <a:accent3>
          <a:srgbClr val="FFFFFF"/>
        </a:accent3>
        <a:accent4>
          <a:srgbClr val="000000"/>
        </a:accent4>
        <a:accent5>
          <a:srgbClr val="FFC6AB"/>
        </a:accent5>
        <a:accent6>
          <a:srgbClr val="C54F00"/>
        </a:accent6>
        <a:hlink>
          <a:srgbClr val="963D00"/>
        </a:hlink>
        <a:folHlink>
          <a:srgbClr val="FFAD5B"/>
        </a:folHlink>
      </a:clrScheme>
      <a:clrMap bg1="lt1" tx1="dk1" bg2="lt2" tx2="dk2" accent1="accent1" accent2="accent2" accent3="accent3" accent4="accent4" accent5="accent5" accent6="accent6" hlink="hlink" folHlink="folHlink"/>
    </a:extraClrScheme>
    <a:extraClrScheme>
      <a:clrScheme name="www.iloveppt.org 16">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2A94FE"/>
        </a:folHlink>
      </a:clrScheme>
      <a:clrMap bg1="lt1" tx1="dk1" bg2="lt2" tx2="dk2" accent1="accent1" accent2="accent2" accent3="accent3" accent4="accent4" accent5="accent5" accent6="accent6" hlink="hlink" folHlink="folHlink"/>
    </a:extraClrScheme>
    <a:extraClrScheme>
      <a:clrScheme name="www.iloveppt.org 17">
        <a:dk1>
          <a:srgbClr val="000000"/>
        </a:dk1>
        <a:lt1>
          <a:srgbClr val="FFFFFF"/>
        </a:lt1>
        <a:dk2>
          <a:srgbClr val="000000"/>
        </a:dk2>
        <a:lt2>
          <a:srgbClr val="C0C0C0"/>
        </a:lt2>
        <a:accent1>
          <a:srgbClr val="B2B2B2"/>
        </a:accent1>
        <a:accent2>
          <a:srgbClr val="5F5F5F"/>
        </a:accent2>
        <a:accent3>
          <a:srgbClr val="FFFFFF"/>
        </a:accent3>
        <a:accent4>
          <a:srgbClr val="000000"/>
        </a:accent4>
        <a:accent5>
          <a:srgbClr val="D5D5D5"/>
        </a:accent5>
        <a:accent6>
          <a:srgbClr val="555555"/>
        </a:accent6>
        <a:hlink>
          <a:srgbClr val="1C1C1C"/>
        </a:hlink>
        <a:folHlink>
          <a:srgbClr val="C0C0C0"/>
        </a:folHlink>
      </a:clrScheme>
      <a:clrMap bg1="lt1" tx1="dk1" bg2="lt2" tx2="dk2" accent1="accent1" accent2="accent2" accent3="accent3" accent4="accent4" accent5="accent5" accent6="accent6" hlink="hlink" folHlink="folHlink"/>
    </a:extraClrScheme>
    <a:extraClrScheme>
      <a:clrScheme name="www.iloveppt.org 18">
        <a:dk1>
          <a:srgbClr val="000000"/>
        </a:dk1>
        <a:lt1>
          <a:srgbClr val="FFFFFF"/>
        </a:lt1>
        <a:dk2>
          <a:srgbClr val="000000"/>
        </a:dk2>
        <a:lt2>
          <a:srgbClr val="B2B2B2"/>
        </a:lt2>
        <a:accent1>
          <a:srgbClr val="BF59B8"/>
        </a:accent1>
        <a:accent2>
          <a:srgbClr val="884183"/>
        </a:accent2>
        <a:accent3>
          <a:srgbClr val="FFFFFF"/>
        </a:accent3>
        <a:accent4>
          <a:srgbClr val="000000"/>
        </a:accent4>
        <a:accent5>
          <a:srgbClr val="DCB5D8"/>
        </a:accent5>
        <a:accent6>
          <a:srgbClr val="7B3A76"/>
        </a:accent6>
        <a:hlink>
          <a:srgbClr val="371535"/>
        </a:hlink>
        <a:folHlink>
          <a:srgbClr val="C468BD"/>
        </a:folHlink>
      </a:clrScheme>
      <a:clrMap bg1="lt1" tx1="dk1" bg2="lt2" tx2="dk2" accent1="accent1" accent2="accent2" accent3="accent3" accent4="accent4" accent5="accent5" accent6="accent6" hlink="hlink" folHlink="folHlink"/>
    </a:extraClrScheme>
    <a:extraClrScheme>
      <a:clrScheme name="www.iloveppt.org 19">
        <a:dk1>
          <a:srgbClr val="000000"/>
        </a:dk1>
        <a:lt1>
          <a:srgbClr val="FFFFFF"/>
        </a:lt1>
        <a:dk2>
          <a:srgbClr val="000000"/>
        </a:dk2>
        <a:lt2>
          <a:srgbClr val="B2B2B2"/>
        </a:lt2>
        <a:accent1>
          <a:srgbClr val="FF0517"/>
        </a:accent1>
        <a:accent2>
          <a:srgbClr val="BC000D"/>
        </a:accent2>
        <a:accent3>
          <a:srgbClr val="FFFFFF"/>
        </a:accent3>
        <a:accent4>
          <a:srgbClr val="000000"/>
        </a:accent4>
        <a:accent5>
          <a:srgbClr val="FFAAAB"/>
        </a:accent5>
        <a:accent6>
          <a:srgbClr val="AA000B"/>
        </a:accent6>
        <a:hlink>
          <a:srgbClr val="3A0004"/>
        </a:hlink>
        <a:folHlink>
          <a:srgbClr val="FF3B3B"/>
        </a:folHlink>
      </a:clrScheme>
      <a:clrMap bg1="lt1" tx1="dk1" bg2="lt2" tx2="dk2" accent1="accent1" accent2="accent2" accent3="accent3" accent4="accent4" accent5="accent5" accent6="accent6" hlink="hlink" folHlink="folHlink"/>
    </a:extraClrScheme>
    <a:extraClrScheme>
      <a:clrScheme name="www.iloveppt.org 20">
        <a:dk1>
          <a:srgbClr val="000000"/>
        </a:dk1>
        <a:lt1>
          <a:srgbClr val="FFFFFF"/>
        </a:lt1>
        <a:dk2>
          <a:srgbClr val="000000"/>
        </a:dk2>
        <a:lt2>
          <a:srgbClr val="C0C0C0"/>
        </a:lt2>
        <a:accent1>
          <a:srgbClr val="DFE0BE"/>
        </a:accent1>
        <a:accent2>
          <a:srgbClr val="D1D46B"/>
        </a:accent2>
        <a:accent3>
          <a:srgbClr val="FFFFFF"/>
        </a:accent3>
        <a:accent4>
          <a:srgbClr val="000000"/>
        </a:accent4>
        <a:accent5>
          <a:srgbClr val="ECEDDB"/>
        </a:accent5>
        <a:accent6>
          <a:srgbClr val="BDC060"/>
        </a:accent6>
        <a:hlink>
          <a:srgbClr val="3A3B11"/>
        </a:hlink>
        <a:folHlink>
          <a:srgbClr val="DDDF91"/>
        </a:folHlink>
      </a:clrScheme>
      <a:clrMap bg1="lt1" tx1="dk1" bg2="lt2" tx2="dk2" accent1="accent1" accent2="accent2" accent3="accent3" accent4="accent4" accent5="accent5" accent6="accent6" hlink="hlink" folHlink="folHlink"/>
    </a:extraClrScheme>
    <a:extraClrScheme>
      <a:clrScheme name="www.iloveppt.org 21">
        <a:dk1>
          <a:srgbClr val="000000"/>
        </a:dk1>
        <a:lt1>
          <a:srgbClr val="FFFFFF"/>
        </a:lt1>
        <a:dk2>
          <a:srgbClr val="000000"/>
        </a:dk2>
        <a:lt2>
          <a:srgbClr val="C0C0C0"/>
        </a:lt2>
        <a:accent1>
          <a:srgbClr val="6FC01E"/>
        </a:accent1>
        <a:accent2>
          <a:srgbClr val="4F7913"/>
        </a:accent2>
        <a:accent3>
          <a:srgbClr val="FFFFFF"/>
        </a:accent3>
        <a:accent4>
          <a:srgbClr val="000000"/>
        </a:accent4>
        <a:accent5>
          <a:srgbClr val="BBDCAB"/>
        </a:accent5>
        <a:accent6>
          <a:srgbClr val="476D10"/>
        </a:accent6>
        <a:hlink>
          <a:srgbClr val="26420A"/>
        </a:hlink>
        <a:folHlink>
          <a:srgbClr val="7BD5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1" u="none" strike="noStrike" cap="none" normalizeH="0" baseline="0" smtClean="0">
            <a:ln>
              <a:noFill/>
            </a:ln>
            <a:solidFill>
              <a:schemeClr val="tx1"/>
            </a:solidFill>
            <a:effectLst/>
            <a:latin typeface="Arial" pitchFamily="34" charset="0"/>
            <a:ea typeface="华文细黑"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t-ppt-template-006">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演示设计_1 7">
    <a:dk1>
      <a:srgbClr val="000000"/>
    </a:dk1>
    <a:lt1>
      <a:srgbClr val="FFFFFF"/>
    </a:lt1>
    <a:dk2>
      <a:srgbClr val="000000"/>
    </a:dk2>
    <a:lt2>
      <a:srgbClr val="C0C0C0"/>
    </a:lt2>
    <a:accent1>
      <a:srgbClr val="5B8CC1"/>
    </a:accent1>
    <a:accent2>
      <a:srgbClr val="2A5682"/>
    </a:accent2>
    <a:accent3>
      <a:srgbClr val="FFFFFF"/>
    </a:accent3>
    <a:accent4>
      <a:srgbClr val="000000"/>
    </a:accent4>
    <a:accent5>
      <a:srgbClr val="B5C5DD"/>
    </a:accent5>
    <a:accent6>
      <a:srgbClr val="254D75"/>
    </a:accent6>
    <a:hlink>
      <a:srgbClr val="002850"/>
    </a:hlink>
    <a:folHlink>
      <a:srgbClr val="66B2FE"/>
    </a:folHlink>
  </a:clrScheme>
</a:themeOverride>
</file>

<file path=docProps/app.xml><?xml version="1.0" encoding="utf-8"?>
<Properties xmlns="http://schemas.openxmlformats.org/officeDocument/2006/extended-properties" xmlns:vt="http://schemas.openxmlformats.org/officeDocument/2006/docPropsVTypes">
  <Template>it-ppt-template-018</Template>
  <TotalTime>1581</TotalTime>
  <Words>1432</Words>
  <Application>Microsoft Office PowerPoint</Application>
  <PresentationFormat>On-screen Show (4:3)</PresentationFormat>
  <Paragraphs>179</Paragraphs>
  <Slides>28</Slides>
  <Notes>1</Notes>
  <HiddenSlides>0</HiddenSlides>
  <MMClips>0</MMClips>
  <ScaleCrop>false</ScaleCrop>
  <HeadingPairs>
    <vt:vector size="6" baseType="variant">
      <vt:variant>
        <vt:lpstr>Fonts Used</vt:lpstr>
      </vt:variant>
      <vt:variant>
        <vt:i4>11</vt:i4>
      </vt:variant>
      <vt:variant>
        <vt:lpstr>Theme</vt:lpstr>
      </vt:variant>
      <vt:variant>
        <vt:i4>19</vt:i4>
      </vt:variant>
      <vt:variant>
        <vt:lpstr>Slide Titles</vt:lpstr>
      </vt:variant>
      <vt:variant>
        <vt:i4>28</vt:i4>
      </vt:variant>
    </vt:vector>
  </HeadingPairs>
  <TitlesOfParts>
    <vt:vector size="58" baseType="lpstr">
      <vt:lpstr>Microsoft YaHei</vt:lpstr>
      <vt:lpstr>MS UI Gothic</vt:lpstr>
      <vt:lpstr>宋体</vt:lpstr>
      <vt:lpstr>Arial</vt:lpstr>
      <vt:lpstr>Calibri</vt:lpstr>
      <vt:lpstr>Mead Bold</vt:lpstr>
      <vt:lpstr>Segoe Print</vt:lpstr>
      <vt:lpstr>SimHei</vt:lpstr>
      <vt:lpstr>华文细黑</vt:lpstr>
      <vt:lpstr>Wingdings</vt:lpstr>
      <vt:lpstr>Wingdings 2</vt:lpstr>
      <vt:lpstr>演示设计_1</vt:lpstr>
      <vt:lpstr>演示设计_2.com</vt:lpstr>
      <vt:lpstr>演示设计</vt:lpstr>
      <vt:lpstr>默认设计模板</vt:lpstr>
      <vt:lpstr>1_www.iloveppt.org</vt:lpstr>
      <vt:lpstr>www.iloveppt.org</vt:lpstr>
      <vt:lpstr>1_默认设计模板</vt:lpstr>
      <vt:lpstr>it-ppt-template-006</vt:lpstr>
      <vt:lpstr>2_默认设计模板</vt:lpstr>
      <vt:lpstr>1_演示设计</vt:lpstr>
      <vt:lpstr>3_默认设计模板</vt:lpstr>
      <vt:lpstr>1_演示设计_2.com</vt:lpstr>
      <vt:lpstr>2_演示设计</vt:lpstr>
      <vt:lpstr>4_默认设计模板</vt:lpstr>
      <vt:lpstr>Office 主题</vt:lpstr>
      <vt:lpstr>5_默认设计模板</vt:lpstr>
      <vt:lpstr>school_presentation</vt:lpstr>
      <vt:lpstr>默认设计模板_2</vt:lpstr>
      <vt:lpstr>Median</vt:lpstr>
      <vt:lpstr>QoS Basic Concepts</vt:lpstr>
      <vt:lpstr>Previous Lecture</vt:lpstr>
      <vt:lpstr>Today’s Lecture</vt:lpstr>
      <vt:lpstr>Developing measures of QoS</vt:lpstr>
      <vt:lpstr>Meaningful, Useful, Cost-Effective</vt:lpstr>
      <vt:lpstr>Meaningful, Useful, Cost-Effective</vt:lpstr>
      <vt:lpstr>Quality of Telecommunication Services </vt:lpstr>
      <vt:lpstr>‘Service’ in QoS</vt:lpstr>
      <vt:lpstr>‘Quality’ in QoS</vt:lpstr>
      <vt:lpstr>Attributes of service</vt:lpstr>
      <vt:lpstr>Attributes of service</vt:lpstr>
      <vt:lpstr>Attributes of service </vt:lpstr>
      <vt:lpstr>Evaluation of QoS</vt:lpstr>
      <vt:lpstr>Intrinsic quality</vt:lpstr>
      <vt:lpstr>Perceived quality</vt:lpstr>
      <vt:lpstr>Assessed quality</vt:lpstr>
      <vt:lpstr>Intrinsic vs Perceived QoS</vt:lpstr>
      <vt:lpstr>Intrinsic vs Perceived QoS</vt:lpstr>
      <vt:lpstr>Perceived vs Assessed QoS</vt:lpstr>
      <vt:lpstr>Measurement and Evaluation</vt:lpstr>
      <vt:lpstr>Analysis of QoS</vt:lpstr>
      <vt:lpstr>Analysis of QoS</vt:lpstr>
      <vt:lpstr>Audience types</vt:lpstr>
      <vt:lpstr>Data and Information</vt:lpstr>
      <vt:lpstr>Measures and Quantifiers</vt:lpstr>
      <vt:lpstr>Measures and Quantifiers</vt:lpstr>
      <vt:lpstr>Concerns and Objectives</vt:lpstr>
      <vt:lpstr>Concerns and Objectives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mansoor</dc:creator>
  <cp:lastModifiedBy>Mansoor Qadir</cp:lastModifiedBy>
  <cp:revision>74</cp:revision>
  <dcterms:created xsi:type="dcterms:W3CDTF">2006-08-16T00:00:00Z</dcterms:created>
  <dcterms:modified xsi:type="dcterms:W3CDTF">2019-02-25T09:14:09Z</dcterms:modified>
</cp:coreProperties>
</file>