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 bits of a register are shown </a:t>
            </a:r>
            <a:r>
              <a:rPr lang="en-US" dirty="0" smtClean="0"/>
              <a:t>from MSB </a:t>
            </a:r>
            <a:r>
              <a:rPr lang="en-US" dirty="0"/>
              <a:t>D7 to the LSB D0</a:t>
            </a:r>
          </a:p>
          <a:p>
            <a:r>
              <a:rPr lang="en-US" dirty="0" smtClean="0"/>
              <a:t>With </a:t>
            </a:r>
            <a:r>
              <a:rPr lang="en-US" dirty="0"/>
              <a:t>an 8-bit data type, any data </a:t>
            </a:r>
            <a:r>
              <a:rPr lang="en-US" dirty="0" smtClean="0"/>
              <a:t>larger than </a:t>
            </a:r>
            <a:r>
              <a:rPr lang="en-US" dirty="0"/>
              <a:t>8 bits must be broken into </a:t>
            </a:r>
            <a:r>
              <a:rPr lang="en-US" dirty="0" smtClean="0"/>
              <a:t>8-bit chunks </a:t>
            </a:r>
            <a:r>
              <a:rPr lang="en-US" dirty="0"/>
              <a:t>before it is </a:t>
            </a:r>
            <a:r>
              <a:rPr lang="en-US" dirty="0" smtClean="0"/>
              <a:t>processed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67225"/>
            <a:ext cx="516255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4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widely used registers</a:t>
            </a:r>
          </a:p>
          <a:p>
            <a:r>
              <a:rPr lang="en-US" dirty="0" smtClean="0"/>
              <a:t>A </a:t>
            </a:r>
            <a:r>
              <a:rPr lang="en-US" dirty="0"/>
              <a:t>(Accumulator)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all arithmetic and logic instructions</a:t>
            </a:r>
          </a:p>
          <a:p>
            <a:r>
              <a:rPr lang="pt-BR" dirty="0" smtClean="0"/>
              <a:t>B</a:t>
            </a:r>
            <a:r>
              <a:rPr lang="pt-BR" dirty="0"/>
              <a:t>, R0, R1, R2, R3, R4, R5, R6, R7</a:t>
            </a:r>
          </a:p>
          <a:p>
            <a:r>
              <a:rPr lang="en-US" dirty="0" smtClean="0"/>
              <a:t>DPTR </a:t>
            </a:r>
            <a:r>
              <a:rPr lang="en-US" dirty="0"/>
              <a:t>(data pointer), and PC (</a:t>
            </a:r>
            <a:r>
              <a:rPr lang="en-US" dirty="0" smtClean="0"/>
              <a:t>program counter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7792811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4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8" y="762000"/>
            <a:ext cx="733233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four 8-bit I/O ports P0, P1, P2 </a:t>
            </a:r>
            <a:r>
              <a:rPr lang="en-US" dirty="0" smtClean="0"/>
              <a:t>and P3 </a:t>
            </a:r>
            <a:r>
              <a:rPr lang="en-US" dirty="0"/>
              <a:t>each uses 8 pins</a:t>
            </a:r>
          </a:p>
          <a:p>
            <a:r>
              <a:rPr lang="en-US" dirty="0" smtClean="0"/>
              <a:t>All </a:t>
            </a:r>
            <a:r>
              <a:rPr lang="en-US" dirty="0"/>
              <a:t>the ports upon RESET </a:t>
            </a:r>
            <a:r>
              <a:rPr lang="en-US" dirty="0" smtClean="0"/>
              <a:t>are configured </a:t>
            </a:r>
            <a:r>
              <a:rPr lang="en-US" dirty="0"/>
              <a:t>as input, ready to be </a:t>
            </a:r>
            <a:r>
              <a:rPr lang="en-US" dirty="0" smtClean="0"/>
              <a:t>used as input ports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first 0 is written to a port, </a:t>
            </a:r>
            <a:r>
              <a:rPr lang="en-US" dirty="0" smtClean="0"/>
              <a:t>it becomes </a:t>
            </a:r>
            <a:r>
              <a:rPr lang="en-US" dirty="0"/>
              <a:t>an output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reconfigure it as an input, a 1 must </a:t>
            </a:r>
            <a:r>
              <a:rPr lang="en-US" dirty="0" smtClean="0"/>
              <a:t>be sent </a:t>
            </a:r>
            <a:r>
              <a:rPr lang="en-US" dirty="0"/>
              <a:t>to the port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use any of these ports as an input port, </a:t>
            </a:r>
            <a:r>
              <a:rPr lang="en-US" dirty="0" smtClean="0"/>
              <a:t>it must </a:t>
            </a:r>
            <a:r>
              <a:rPr lang="en-US" dirty="0"/>
              <a:t>be programmed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can be used for input or </a:t>
            </a:r>
            <a:r>
              <a:rPr lang="en-US" dirty="0" smtClean="0"/>
              <a:t>output, each </a:t>
            </a:r>
            <a:r>
              <a:rPr lang="en-US" dirty="0"/>
              <a:t>pin must be connected </a:t>
            </a:r>
            <a:r>
              <a:rPr lang="en-US" dirty="0" smtClean="0"/>
              <a:t>externally to </a:t>
            </a:r>
            <a:r>
              <a:rPr lang="en-US" dirty="0"/>
              <a:t>a 10K ohm pull-up resistor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due to the fact that P0 is an </a:t>
            </a:r>
            <a:r>
              <a:rPr lang="en-US" dirty="0" smtClean="0"/>
              <a:t>open drain</a:t>
            </a:r>
            <a:r>
              <a:rPr lang="en-US" dirty="0"/>
              <a:t>, unlike P1, P2, and P3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drain is a term used for MOS chips in </a:t>
            </a:r>
            <a:r>
              <a:rPr lang="en-US" dirty="0" smtClean="0"/>
              <a:t>the same </a:t>
            </a:r>
            <a:r>
              <a:rPr lang="en-US" dirty="0"/>
              <a:t>way that open collector is used for </a:t>
            </a:r>
            <a:r>
              <a:rPr lang="en-US" dirty="0" smtClean="0"/>
              <a:t>TTL chips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314838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2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Compilers produce hex files that </a:t>
            </a:r>
            <a:r>
              <a:rPr lang="en-US" dirty="0" smtClean="0"/>
              <a:t>is downloaded </a:t>
            </a:r>
            <a:r>
              <a:rPr lang="en-US" dirty="0"/>
              <a:t>to ROM of microcontroller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size of hex file is the main concern</a:t>
            </a:r>
          </a:p>
          <a:p>
            <a:pPr lvl="2"/>
            <a:r>
              <a:rPr lang="en-US" dirty="0" smtClean="0"/>
              <a:t>Microcontrollers </a:t>
            </a:r>
            <a:r>
              <a:rPr lang="en-US" dirty="0"/>
              <a:t>have limited on-chip ROM</a:t>
            </a:r>
          </a:p>
          <a:p>
            <a:pPr lvl="2"/>
            <a:r>
              <a:rPr lang="en-US" dirty="0" smtClean="0"/>
              <a:t>Code </a:t>
            </a:r>
            <a:r>
              <a:rPr lang="en-US" dirty="0"/>
              <a:t>space for 8051 is limited to 64K bytes</a:t>
            </a:r>
          </a:p>
          <a:p>
            <a:r>
              <a:rPr lang="en-US" dirty="0" smtClean="0"/>
              <a:t>C </a:t>
            </a:r>
            <a:r>
              <a:rPr lang="en-US" dirty="0"/>
              <a:t>programming is less time </a:t>
            </a:r>
            <a:r>
              <a:rPr lang="en-US" dirty="0" smtClean="0"/>
              <a:t>consuming, but </a:t>
            </a:r>
            <a:r>
              <a:rPr lang="en-US" dirty="0"/>
              <a:t>has larger hex file </a:t>
            </a:r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PROGRAM</a:t>
            </a:r>
            <a:r>
              <a:rPr lang="en-US" dirty="0"/>
              <a:t> </a:t>
            </a:r>
            <a:r>
              <a:rPr lang="en-US" dirty="0" smtClean="0"/>
              <a:t>8051 </a:t>
            </a:r>
            <a:r>
              <a:rPr lang="en-US" dirty="0"/>
              <a:t>IN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5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reasons for writing programs in C</a:t>
            </a:r>
          </a:p>
          <a:p>
            <a:pPr lvl="1"/>
            <a:r>
              <a:rPr lang="en-US" dirty="0"/>
              <a:t>It is easier and less time consuming to write in C than Assembly</a:t>
            </a:r>
          </a:p>
          <a:p>
            <a:pPr lvl="1"/>
            <a:r>
              <a:rPr lang="en-US" dirty="0"/>
              <a:t>C is easier to modify and update</a:t>
            </a:r>
          </a:p>
          <a:p>
            <a:pPr lvl="1"/>
            <a:r>
              <a:rPr lang="en-US" dirty="0"/>
              <a:t>You can use code available in function libraries</a:t>
            </a:r>
          </a:p>
          <a:p>
            <a:pPr lvl="1"/>
            <a:r>
              <a:rPr lang="en-US" dirty="0"/>
              <a:t>C code is portable to other microcontroller with little of no modification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good understanding of C data </a:t>
            </a:r>
            <a:r>
              <a:rPr lang="en-US" dirty="0" smtClean="0"/>
              <a:t>types for </a:t>
            </a:r>
            <a:r>
              <a:rPr lang="en-US" dirty="0"/>
              <a:t>8051 can help programmers </a:t>
            </a:r>
            <a:r>
              <a:rPr lang="en-US" dirty="0" smtClean="0"/>
              <a:t>to create </a:t>
            </a:r>
            <a:r>
              <a:rPr lang="en-US" dirty="0"/>
              <a:t>smaller hex files</a:t>
            </a:r>
          </a:p>
          <a:p>
            <a:r>
              <a:rPr lang="en-US" dirty="0" smtClean="0"/>
              <a:t>Unsigned </a:t>
            </a:r>
            <a:r>
              <a:rPr lang="en-US" dirty="0"/>
              <a:t>char</a:t>
            </a:r>
          </a:p>
          <a:p>
            <a:r>
              <a:rPr lang="en-US" dirty="0" smtClean="0"/>
              <a:t>Signed </a:t>
            </a:r>
            <a:r>
              <a:rPr lang="en-US" dirty="0"/>
              <a:t>char</a:t>
            </a:r>
          </a:p>
          <a:p>
            <a:r>
              <a:rPr lang="en-US" dirty="0" smtClean="0"/>
              <a:t>Unsigned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 smtClean="0"/>
              <a:t>Signed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 err="1" smtClean="0"/>
              <a:t>Sbit</a:t>
            </a:r>
            <a:r>
              <a:rPr lang="en-US" dirty="0" smtClean="0"/>
              <a:t> </a:t>
            </a:r>
            <a:r>
              <a:rPr lang="en-US" dirty="0"/>
              <a:t>(single bit)</a:t>
            </a:r>
          </a:p>
          <a:p>
            <a:r>
              <a:rPr lang="en-US" dirty="0" smtClean="0"/>
              <a:t>Bit </a:t>
            </a:r>
            <a:r>
              <a:rPr lang="en-US" dirty="0"/>
              <a:t>and </a:t>
            </a:r>
            <a:r>
              <a:rPr lang="en-US" dirty="0" err="1"/>
              <a:t>sfr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Intel introduced 8051, referred as </a:t>
            </a:r>
            <a:r>
              <a:rPr lang="en-US" dirty="0" smtClean="0"/>
              <a:t>MCS-51</a:t>
            </a:r>
            <a:r>
              <a:rPr lang="en-US" dirty="0"/>
              <a:t>, in 1981</a:t>
            </a:r>
          </a:p>
          <a:p>
            <a:r>
              <a:rPr lang="en-US" dirty="0" smtClean="0"/>
              <a:t>The </a:t>
            </a:r>
            <a:r>
              <a:rPr lang="en-US" dirty="0"/>
              <a:t>8051 is an 8-bit processor</a:t>
            </a:r>
          </a:p>
          <a:p>
            <a:r>
              <a:rPr lang="en-US" dirty="0" smtClean="0"/>
              <a:t>The </a:t>
            </a:r>
            <a:r>
              <a:rPr lang="en-US" dirty="0"/>
              <a:t>CPU can work on only 8 bits of data at </a:t>
            </a:r>
            <a:r>
              <a:rPr lang="en-US" dirty="0" smtClean="0"/>
              <a:t>a time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8051 had</a:t>
            </a:r>
          </a:p>
          <a:p>
            <a:pPr lvl="1"/>
            <a:r>
              <a:rPr lang="en-US" dirty="0" smtClean="0"/>
              <a:t>128 </a:t>
            </a:r>
            <a:r>
              <a:rPr lang="en-US" dirty="0"/>
              <a:t>bytes of RAM</a:t>
            </a:r>
          </a:p>
          <a:p>
            <a:pPr lvl="1"/>
            <a:r>
              <a:rPr lang="en-US" dirty="0" smtClean="0"/>
              <a:t>4K </a:t>
            </a:r>
            <a:r>
              <a:rPr lang="en-US" dirty="0"/>
              <a:t>bytes of on-chip ROM</a:t>
            </a:r>
          </a:p>
          <a:p>
            <a:pPr lvl="1"/>
            <a:r>
              <a:rPr lang="en-US" dirty="0" smtClean="0"/>
              <a:t>Two </a:t>
            </a:r>
            <a:r>
              <a:rPr lang="en-US" dirty="0"/>
              <a:t>timers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serial port</a:t>
            </a:r>
          </a:p>
          <a:p>
            <a:pPr lvl="1"/>
            <a:r>
              <a:rPr lang="en-US" dirty="0" smtClean="0"/>
              <a:t>Four </a:t>
            </a:r>
            <a:r>
              <a:rPr lang="en-US" dirty="0"/>
              <a:t>I/O ports, each 8 bits wide</a:t>
            </a:r>
          </a:p>
          <a:p>
            <a:pPr lvl="1"/>
            <a:r>
              <a:rPr lang="en-US" dirty="0" smtClean="0"/>
              <a:t>6 </a:t>
            </a:r>
            <a:r>
              <a:rPr lang="en-US" dirty="0"/>
              <a:t>interrupt 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8051 became widely popular </a:t>
            </a:r>
            <a:r>
              <a:rPr lang="en-US" dirty="0" smtClean="0"/>
              <a:t>after allowing </a:t>
            </a:r>
            <a:r>
              <a:rPr lang="en-US" dirty="0"/>
              <a:t>other manufactures to </a:t>
            </a:r>
            <a:r>
              <a:rPr lang="en-US" dirty="0" smtClean="0"/>
              <a:t>make and </a:t>
            </a:r>
            <a:r>
              <a:rPr lang="en-US" dirty="0"/>
              <a:t>market any flavor of the 8051, </a:t>
            </a:r>
            <a:r>
              <a:rPr lang="en-US" dirty="0" smtClean="0"/>
              <a:t>but remaining code-compatible.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676400"/>
            <a:ext cx="589597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6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8031 is a ROM-less 8051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Add external ROM to it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You lose two ports, and leave only 2 </a:t>
            </a:r>
            <a:r>
              <a:rPr lang="en-US" dirty="0" smtClean="0"/>
              <a:t>ports for </a:t>
            </a:r>
            <a:r>
              <a:rPr lang="en-US" dirty="0"/>
              <a:t>I/O operations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5525"/>
              </p:ext>
            </p:extLst>
          </p:nvPr>
        </p:nvGraphicFramePr>
        <p:xfrm>
          <a:off x="457200" y="990598"/>
          <a:ext cx="8153400" cy="532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143000"/>
                <a:gridCol w="1082040"/>
                <a:gridCol w="1630680"/>
                <a:gridCol w="1630680"/>
              </a:tblGrid>
              <a:tr h="49953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Feature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8051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8052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01258">
                <a:tc>
                  <a:txBody>
                    <a:bodyPr/>
                    <a:lstStyle/>
                    <a:p>
                      <a:r>
                        <a:rPr lang="en-US" dirty="0" smtClean="0"/>
                        <a:t>ROM (on-chip program in bytes)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2216">
                <a:tc>
                  <a:txBody>
                    <a:bodyPr/>
                    <a:lstStyle/>
                    <a:p>
                      <a:r>
                        <a:rPr lang="pl-PL" dirty="0" smtClean="0"/>
                        <a:t>RAM (bytes)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256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9538">
                <a:tc>
                  <a:txBody>
                    <a:bodyPr/>
                    <a:lstStyle/>
                    <a:p>
                      <a:r>
                        <a:rPr lang="en-US" dirty="0" smtClean="0"/>
                        <a:t>Timers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9538">
                <a:tc>
                  <a:txBody>
                    <a:bodyPr/>
                    <a:lstStyle/>
                    <a:p>
                      <a:r>
                        <a:rPr lang="pt-BR" dirty="0" smtClean="0"/>
                        <a:t>I/O pins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9538">
                <a:tc>
                  <a:txBody>
                    <a:bodyPr/>
                    <a:lstStyle/>
                    <a:p>
                      <a:r>
                        <a:rPr lang="fr-FR" dirty="0" smtClean="0"/>
                        <a:t>Serial port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221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Interrupt</a:t>
                      </a:r>
                      <a:r>
                        <a:rPr lang="fr-FR" dirty="0" smtClean="0"/>
                        <a:t> sources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0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8751 microcontroller</a:t>
            </a:r>
          </a:p>
          <a:p>
            <a:pPr lvl="1"/>
            <a:r>
              <a:rPr lang="en-US" dirty="0" smtClean="0"/>
              <a:t>UV-EPROM</a:t>
            </a:r>
            <a:endParaRPr lang="en-US" dirty="0"/>
          </a:p>
          <a:p>
            <a:pPr lvl="1"/>
            <a:r>
              <a:rPr lang="en-US" dirty="0" smtClean="0"/>
              <a:t>PROM </a:t>
            </a:r>
            <a:r>
              <a:rPr lang="en-US" dirty="0"/>
              <a:t>burner</a:t>
            </a:r>
          </a:p>
          <a:p>
            <a:pPr lvl="1"/>
            <a:r>
              <a:rPr lang="en-US" dirty="0" smtClean="0"/>
              <a:t>UV-EPROM </a:t>
            </a:r>
            <a:r>
              <a:rPr lang="en-US" dirty="0"/>
              <a:t>eraser takes 20 min to erase</a:t>
            </a:r>
          </a:p>
          <a:p>
            <a:r>
              <a:rPr lang="en-US" dirty="0" smtClean="0"/>
              <a:t>AT89C51 </a:t>
            </a:r>
            <a:r>
              <a:rPr lang="en-US" dirty="0"/>
              <a:t>from Atmel Corporation</a:t>
            </a:r>
          </a:p>
          <a:p>
            <a:pPr lvl="1"/>
            <a:r>
              <a:rPr lang="en-US" dirty="0" smtClean="0"/>
              <a:t>Flash </a:t>
            </a:r>
            <a:r>
              <a:rPr lang="en-US" dirty="0"/>
              <a:t>(erase before write)</a:t>
            </a:r>
          </a:p>
          <a:p>
            <a:pPr lvl="1"/>
            <a:r>
              <a:rPr lang="en-US" dirty="0" smtClean="0"/>
              <a:t>ROM </a:t>
            </a:r>
            <a:r>
              <a:rPr lang="en-US" dirty="0"/>
              <a:t>burner that supports flash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separate eraser is not needed</a:t>
            </a:r>
          </a:p>
          <a:p>
            <a:r>
              <a:rPr lang="en-US" dirty="0" smtClean="0"/>
              <a:t>DS89C4x0 </a:t>
            </a:r>
            <a:r>
              <a:rPr lang="en-US" dirty="0"/>
              <a:t>from Dallas </a:t>
            </a:r>
            <a:r>
              <a:rPr lang="en-US" dirty="0" smtClean="0"/>
              <a:t>Semiconductor, now </a:t>
            </a:r>
            <a:r>
              <a:rPr lang="en-US" dirty="0"/>
              <a:t>part of Maxim Corp.</a:t>
            </a:r>
          </a:p>
          <a:p>
            <a:pPr lvl="1"/>
            <a:r>
              <a:rPr lang="en-US" dirty="0" smtClean="0"/>
              <a:t>Flash</a:t>
            </a:r>
            <a:endParaRPr lang="en-US" dirty="0"/>
          </a:p>
          <a:p>
            <a:pPr lvl="1"/>
            <a:r>
              <a:rPr lang="en-US" dirty="0" smtClean="0"/>
              <a:t>Comes </a:t>
            </a:r>
            <a:r>
              <a:rPr lang="en-US" dirty="0"/>
              <a:t>with on-chip loader, loading program </a:t>
            </a:r>
            <a:r>
              <a:rPr lang="en-US" dirty="0" smtClean="0"/>
              <a:t>to on-chip </a:t>
            </a:r>
            <a:r>
              <a:rPr lang="en-US" dirty="0"/>
              <a:t>flash via PC COM port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DS5000 from Dallas Semiconductor</a:t>
            </a:r>
          </a:p>
          <a:p>
            <a:pPr lvl="1"/>
            <a:r>
              <a:rPr lang="en-US" dirty="0" smtClean="0"/>
              <a:t>NV-RAM </a:t>
            </a:r>
            <a:r>
              <a:rPr lang="en-US" dirty="0"/>
              <a:t>(changed one byte at a time</a:t>
            </a:r>
            <a:r>
              <a:rPr lang="en-US" dirty="0" smtClean="0"/>
              <a:t>), RTC </a:t>
            </a:r>
            <a:r>
              <a:rPr lang="en-US" dirty="0"/>
              <a:t>(real-time clock)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comes with on-chip loader</a:t>
            </a:r>
          </a:p>
          <a:p>
            <a:r>
              <a:rPr lang="en-US" dirty="0" smtClean="0"/>
              <a:t>OTP </a:t>
            </a:r>
            <a:r>
              <a:rPr lang="en-US" dirty="0"/>
              <a:t>(one-time-programmable) </a:t>
            </a:r>
            <a:r>
              <a:rPr lang="en-US" dirty="0" smtClean="0"/>
              <a:t>version of </a:t>
            </a:r>
            <a:r>
              <a:rPr lang="en-US" dirty="0"/>
              <a:t>8051</a:t>
            </a:r>
          </a:p>
          <a:p>
            <a:r>
              <a:rPr lang="en-US" dirty="0" smtClean="0"/>
              <a:t>8051 </a:t>
            </a:r>
            <a:r>
              <a:rPr lang="en-US" dirty="0"/>
              <a:t>family from Philips</a:t>
            </a:r>
          </a:p>
          <a:p>
            <a:pPr lvl="1"/>
            <a:r>
              <a:rPr lang="en-US" dirty="0" smtClean="0"/>
              <a:t>ADC</a:t>
            </a:r>
            <a:r>
              <a:rPr lang="en-US" dirty="0"/>
              <a:t>, DAC, extended I/O, and both </a:t>
            </a:r>
            <a:r>
              <a:rPr lang="en-US" dirty="0" smtClean="0"/>
              <a:t>OTP and </a:t>
            </a:r>
            <a:r>
              <a:rPr lang="en-US" dirty="0"/>
              <a:t>flash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Register are used to store </a:t>
            </a:r>
            <a:r>
              <a:rPr lang="en-US" dirty="0" smtClean="0"/>
              <a:t>information temporarily</a:t>
            </a:r>
            <a:r>
              <a:rPr lang="en-US" dirty="0"/>
              <a:t>, while the </a:t>
            </a:r>
            <a:r>
              <a:rPr lang="en-US" dirty="0" smtClean="0"/>
              <a:t>information could </a:t>
            </a:r>
            <a:r>
              <a:rPr lang="en-US" dirty="0"/>
              <a:t>be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byte of data to be processed, or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address pointing to the data to </a:t>
            </a:r>
            <a:r>
              <a:rPr lang="en-US" dirty="0" smtClean="0"/>
              <a:t>be fetched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vast majority of 8051 register </a:t>
            </a:r>
            <a:r>
              <a:rPr lang="en-US" dirty="0" smtClean="0"/>
              <a:t>are 8-bit </a:t>
            </a:r>
            <a:r>
              <a:rPr lang="en-US" dirty="0"/>
              <a:t>registers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only one data type, 8 bits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 </a:t>
            </a:r>
            <a:r>
              <a:rPr lang="en-US" dirty="0" smtClean="0"/>
              <a:t>THE 8051 (Registers)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665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Embedded Systems</vt:lpstr>
      <vt:lpstr>8051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INSIDE THE 8051 (Registers)</vt:lpstr>
      <vt:lpstr>PowerPoint Presentation</vt:lpstr>
      <vt:lpstr>PowerPoint Presentation</vt:lpstr>
      <vt:lpstr>PowerPoint Presentation</vt:lpstr>
      <vt:lpstr>PowerPoint Presentation</vt:lpstr>
      <vt:lpstr>I/O</vt:lpstr>
      <vt:lpstr>PowerPoint Presentation</vt:lpstr>
      <vt:lpstr>PowerPoint Presentation</vt:lpstr>
      <vt:lpstr>WHY PROGRAM 8051 IN C</vt:lpstr>
      <vt:lpstr>PowerPoint Presentation</vt:lpstr>
      <vt:lpstr>Data Types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Systems</dc:title>
  <dc:creator>Waqas</dc:creator>
  <cp:lastModifiedBy>Waqas</cp:lastModifiedBy>
  <cp:revision>17</cp:revision>
  <dcterms:created xsi:type="dcterms:W3CDTF">2006-08-16T00:00:00Z</dcterms:created>
  <dcterms:modified xsi:type="dcterms:W3CDTF">2012-02-24T05:32:02Z</dcterms:modified>
</cp:coreProperties>
</file>