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3" r:id="rId7"/>
    <p:sldId id="261" r:id="rId8"/>
    <p:sldId id="262"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CB33C13-7EBB-4C72-B2CA-37FFD74B5D1B}">
          <p14:sldIdLst>
            <p14:sldId id="256"/>
            <p14:sldId id="257"/>
            <p14:sldId id="258"/>
            <p14:sldId id="259"/>
            <p14:sldId id="260"/>
            <p14:sldId id="263"/>
            <p14:sldId id="261"/>
            <p14:sldId id="262"/>
          </p14:sldIdLst>
        </p14:section>
        <p14:section name="Untitled Section" id="{78953988-387C-41F4-9CD3-54E13B228D40}">
          <p14:sldIdLst>
            <p14:sldId id="264"/>
            <p14:sldId id="265"/>
            <p14:sldId id="266"/>
            <p14:sldId id="267"/>
            <p14:sldId id="268"/>
            <p14:sldId id="269"/>
            <p14:sldId id="270"/>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11-Jan-12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11-Jan-12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11-Jan-12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11-Jan-12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11-Jan-12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11-Jan-12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11-Jan-12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11-Jan-12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11-Jan-12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11-Jan-12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11-Jan-12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11-Jan-12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Introduction to Computing</a:t>
            </a:r>
            <a:endParaRPr lang="en-US" dirty="0"/>
          </a:p>
        </p:txBody>
      </p:sp>
      <p:sp>
        <p:nvSpPr>
          <p:cNvPr id="3" name="Subtitle 2"/>
          <p:cNvSpPr>
            <a:spLocks noGrp="1"/>
          </p:cNvSpPr>
          <p:nvPr>
            <p:ph type="subTitle" idx="1"/>
          </p:nvPr>
        </p:nvSpPr>
        <p:spPr/>
        <p:txBody>
          <a:bodyPr/>
          <a:lstStyle/>
          <a:p>
            <a:r>
              <a:rPr lang="en-US" dirty="0" smtClean="0"/>
              <a:t>Muhammad </a:t>
            </a:r>
            <a:r>
              <a:rPr lang="en-US" dirty="0" err="1" smtClean="0"/>
              <a:t>Waqas</a:t>
            </a:r>
            <a:endParaRPr lang="en-US" dirty="0"/>
          </a:p>
        </p:txBody>
      </p:sp>
    </p:spTree>
    <p:extLst>
      <p:ext uri="{BB962C8B-B14F-4D97-AF65-F5344CB8AC3E}">
        <p14:creationId xmlns:p14="http://schemas.microsoft.com/office/powerpoint/2010/main" val="359380906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endParaRPr lang="en-US" dirty="0"/>
          </a:p>
          <a:p>
            <a:r>
              <a:rPr lang="en-US" dirty="0"/>
              <a:t>Select an animation, customize your play speed, and set your sound preferences. Click </a:t>
            </a:r>
            <a:r>
              <a:rPr lang="en-US" i="1" dirty="0"/>
              <a:t>Preview</a:t>
            </a:r>
            <a:r>
              <a:rPr lang="en-US" dirty="0"/>
              <a:t> to play the animations. </a:t>
            </a:r>
          </a:p>
        </p:txBody>
      </p:sp>
      <p:sp>
        <p:nvSpPr>
          <p:cNvPr id="2" name="Title 1"/>
          <p:cNvSpPr>
            <a:spLocks noGrp="1"/>
          </p:cNvSpPr>
          <p:nvPr>
            <p:ph type="title"/>
          </p:nvPr>
        </p:nvSpPr>
        <p:spPr/>
        <p:txBody>
          <a:bodyPr/>
          <a:lstStyle/>
          <a:p>
            <a:endParaRPr lang="en-US"/>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58" y="304800"/>
            <a:ext cx="9115425"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1856252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endParaRPr lang="en-US" dirty="0"/>
          </a:p>
          <a:p>
            <a:endParaRPr lang="en-US" dirty="0" smtClean="0"/>
          </a:p>
          <a:p>
            <a:endParaRPr lang="en-US" dirty="0"/>
          </a:p>
        </p:txBody>
      </p:sp>
      <p:sp>
        <p:nvSpPr>
          <p:cNvPr id="2" name="Title 1"/>
          <p:cNvSpPr>
            <a:spLocks noGrp="1"/>
          </p:cNvSpPr>
          <p:nvPr>
            <p:ph type="title"/>
          </p:nvPr>
        </p:nvSpPr>
        <p:spPr/>
        <p:txBody>
          <a:bodyPr/>
          <a:lstStyle/>
          <a:p>
            <a:endParaRPr lang="en-US"/>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0"/>
            <a:ext cx="9115425"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8180495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You can create custom animations to specify exactly what you want to animate and how it should be done.</a:t>
            </a:r>
          </a:p>
          <a:p>
            <a:r>
              <a:rPr lang="en-US" dirty="0"/>
              <a:t>Select the slide which you want to apply the animation to.</a:t>
            </a:r>
          </a:p>
          <a:p>
            <a:r>
              <a:rPr lang="en-US" dirty="0"/>
              <a:t>From the menu bar, select the </a:t>
            </a:r>
            <a:r>
              <a:rPr lang="en-US" i="1" dirty="0"/>
              <a:t>Animations</a:t>
            </a:r>
            <a:r>
              <a:rPr lang="en-US" dirty="0"/>
              <a:t> tab and the </a:t>
            </a:r>
            <a:r>
              <a:rPr lang="en-US" i="1" dirty="0"/>
              <a:t>Animation Pane</a:t>
            </a:r>
            <a:r>
              <a:rPr lang="en-US" dirty="0"/>
              <a:t> button. The Animation Pane appears on the right side of the screen.</a:t>
            </a:r>
          </a:p>
          <a:p>
            <a:endParaRPr lang="en-US" dirty="0"/>
          </a:p>
        </p:txBody>
      </p:sp>
      <p:sp>
        <p:nvSpPr>
          <p:cNvPr id="2" name="Title 1"/>
          <p:cNvSpPr>
            <a:spLocks noGrp="1"/>
          </p:cNvSpPr>
          <p:nvPr>
            <p:ph type="title"/>
          </p:nvPr>
        </p:nvSpPr>
        <p:spPr/>
        <p:txBody>
          <a:bodyPr>
            <a:normAutofit/>
          </a:bodyPr>
          <a:lstStyle/>
          <a:p>
            <a:r>
              <a:rPr lang="en-US" b="1" dirty="0"/>
              <a:t>Creating Custom </a:t>
            </a:r>
            <a:r>
              <a:rPr lang="en-US" b="1" dirty="0" smtClean="0"/>
              <a:t>Animations</a:t>
            </a:r>
            <a:endParaRPr lang="en-US" dirty="0"/>
          </a:p>
        </p:txBody>
      </p:sp>
    </p:spTree>
    <p:extLst>
      <p:ext uri="{BB962C8B-B14F-4D97-AF65-F5344CB8AC3E}">
        <p14:creationId xmlns:p14="http://schemas.microsoft.com/office/powerpoint/2010/main" val="294031260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a:t>Click on an element of the slide that you want to animate. For example, you could select a title, bulleted list, or graphic. Click </a:t>
            </a:r>
            <a:r>
              <a:rPr lang="en-US" i="1" dirty="0"/>
              <a:t>Add Effect</a:t>
            </a:r>
            <a:r>
              <a:rPr lang="en-US" dirty="0"/>
              <a:t>. A menu appears with a list of effect categories. Entrance effects control how the element enters the slide. Emphasis effects make the element do something after it enters the slide. Exit effects control how it leaves the slide. Motion paths allow you to specify where the element travels on the slide.</a:t>
            </a: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276125323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sp>
        <p:nvSpPr>
          <p:cNvPr id="2" name="Title 1"/>
          <p:cNvSpPr>
            <a:spLocks noGrp="1"/>
          </p:cNvSpPr>
          <p:nvPr>
            <p:ph type="title"/>
          </p:nvPr>
        </p:nvSpPr>
        <p:spPr/>
        <p:txBody>
          <a:bodyPr/>
          <a:lstStyle/>
          <a:p>
            <a:endParaRPr lang="en-US"/>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033692"/>
            <a:ext cx="8000999" cy="47454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2972338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a:t>Select one of the effects. Details about the effect appear in the </a:t>
            </a:r>
            <a:r>
              <a:rPr lang="en-US" i="1" dirty="0"/>
              <a:t>Animation Pane</a:t>
            </a:r>
            <a:r>
              <a:rPr lang="en-US" dirty="0"/>
              <a:t>.</a:t>
            </a:r>
            <a:br>
              <a:rPr lang="en-US" dirty="0"/>
            </a:br>
            <a:r>
              <a:rPr lang="en-US" dirty="0"/>
              <a:t>In the </a:t>
            </a:r>
            <a:r>
              <a:rPr lang="en-US" i="1" dirty="0"/>
              <a:t>Start</a:t>
            </a:r>
            <a:r>
              <a:rPr lang="en-US" dirty="0"/>
              <a:t> field, use the drop-down menu to select an event which will trigger the animation</a:t>
            </a:r>
            <a:r>
              <a:rPr lang="en-US" dirty="0" smtClean="0"/>
              <a:t>.</a:t>
            </a:r>
            <a:r>
              <a:rPr lang="en-US" dirty="0"/>
              <a:t/>
            </a:r>
            <a:br>
              <a:rPr lang="en-US" dirty="0"/>
            </a:br>
            <a:r>
              <a:rPr lang="en-US" i="1" dirty="0"/>
              <a:t>With Previous</a:t>
            </a:r>
            <a:r>
              <a:rPr lang="en-US" dirty="0"/>
              <a:t> means the animation will occur at the same time as the previous animation on the slide or it will occur when the slide appears if there are no previous animations.</a:t>
            </a:r>
            <a:br>
              <a:rPr lang="en-US" dirty="0"/>
            </a:br>
            <a:r>
              <a:rPr lang="en-US" i="1" dirty="0"/>
              <a:t>After Previous</a:t>
            </a:r>
            <a:r>
              <a:rPr lang="en-US" dirty="0"/>
              <a:t> means the animation will occur after the previous animation. Use the lists in the </a:t>
            </a:r>
            <a:r>
              <a:rPr lang="en-US" i="1" dirty="0"/>
              <a:t>Animation Pane</a:t>
            </a:r>
            <a:r>
              <a:rPr lang="en-US" dirty="0"/>
              <a:t> to </a:t>
            </a:r>
            <a:r>
              <a:rPr lang="en-US" dirty="0" err="1"/>
              <a:t>adjuct</a:t>
            </a:r>
            <a:r>
              <a:rPr lang="en-US" dirty="0"/>
              <a:t> options such as animation speed and direction.</a:t>
            </a: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394247933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a:t>Benefits of adding animation and slide transitions:</a:t>
            </a:r>
          </a:p>
          <a:p>
            <a:r>
              <a:rPr lang="en-US" dirty="0"/>
              <a:t>They provide visual interest to your presentation and grab the audience's attention (as long as they are not overused).</a:t>
            </a:r>
          </a:p>
          <a:p>
            <a:r>
              <a:rPr lang="en-US" dirty="0"/>
              <a:t>You can reveal points on slides in a staggered way (i.e. one bullet displayed at a time) to keep the audience focused only on the point which you are discussing at the given time.</a:t>
            </a:r>
          </a:p>
          <a:p>
            <a:r>
              <a:rPr lang="en-US" dirty="0"/>
              <a:t>You can automate the presentation so it runs on its own.</a:t>
            </a:r>
          </a:p>
          <a:p>
            <a:endParaRPr lang="en-US" dirty="0"/>
          </a:p>
        </p:txBody>
      </p:sp>
      <p:sp>
        <p:nvSpPr>
          <p:cNvPr id="2" name="Title 1"/>
          <p:cNvSpPr>
            <a:spLocks noGrp="1"/>
          </p:cNvSpPr>
          <p:nvPr>
            <p:ph type="title"/>
          </p:nvPr>
        </p:nvSpPr>
        <p:spPr/>
        <p:txBody>
          <a:bodyPr>
            <a:normAutofit fontScale="90000"/>
          </a:bodyPr>
          <a:lstStyle/>
          <a:p>
            <a:r>
              <a:rPr lang="en-US" b="1" dirty="0"/>
              <a:t>PowerPoint 2010: Animation and Slide </a:t>
            </a:r>
            <a:r>
              <a:rPr lang="en-US" b="1" dirty="0" smtClean="0"/>
              <a:t>Transitions</a:t>
            </a:r>
            <a:endParaRPr lang="en-US" dirty="0"/>
          </a:p>
        </p:txBody>
      </p:sp>
    </p:spTree>
    <p:extLst>
      <p:ext uri="{BB962C8B-B14F-4D97-AF65-F5344CB8AC3E}">
        <p14:creationId xmlns:p14="http://schemas.microsoft.com/office/powerpoint/2010/main" val="376796347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Slide transitions control how your presentation moves from slide to slide.</a:t>
            </a:r>
          </a:p>
          <a:p>
            <a:r>
              <a:rPr lang="en-US" dirty="0"/>
              <a:t>In either the </a:t>
            </a:r>
            <a:r>
              <a:rPr lang="en-US" i="1" dirty="0"/>
              <a:t>Slide Sorter </a:t>
            </a:r>
            <a:r>
              <a:rPr lang="en-US" dirty="0"/>
              <a:t>or</a:t>
            </a:r>
            <a:r>
              <a:rPr lang="en-US" i="1" dirty="0"/>
              <a:t> Normal</a:t>
            </a:r>
            <a:r>
              <a:rPr lang="en-US" dirty="0"/>
              <a:t> view, select the slide or slides which you want to apply the transition to. </a:t>
            </a:r>
            <a:endParaRPr lang="en-US" dirty="0" smtClean="0"/>
          </a:p>
          <a:p>
            <a:r>
              <a:rPr lang="en-US" dirty="0" smtClean="0"/>
              <a:t>From </a:t>
            </a:r>
            <a:r>
              <a:rPr lang="en-US" dirty="0"/>
              <a:t>the menu ribbon, select the </a:t>
            </a:r>
            <a:r>
              <a:rPr lang="en-US" i="1" dirty="0"/>
              <a:t>Transitions</a:t>
            </a:r>
            <a:r>
              <a:rPr lang="en-US" dirty="0"/>
              <a:t> tab. </a:t>
            </a:r>
          </a:p>
        </p:txBody>
      </p:sp>
      <p:sp>
        <p:nvSpPr>
          <p:cNvPr id="2" name="Title 1"/>
          <p:cNvSpPr>
            <a:spLocks noGrp="1"/>
          </p:cNvSpPr>
          <p:nvPr>
            <p:ph type="title"/>
          </p:nvPr>
        </p:nvSpPr>
        <p:spPr/>
        <p:txBody>
          <a:bodyPr>
            <a:normAutofit/>
          </a:bodyPr>
          <a:lstStyle/>
          <a:p>
            <a:r>
              <a:rPr lang="en-US" b="1" dirty="0"/>
              <a:t>Adding Slide </a:t>
            </a:r>
            <a:r>
              <a:rPr lang="en-US" b="1" dirty="0" smtClean="0"/>
              <a:t>Transitions</a:t>
            </a:r>
            <a:endParaRPr lang="en-US" dirty="0"/>
          </a:p>
        </p:txBody>
      </p:sp>
    </p:spTree>
    <p:extLst>
      <p:ext uri="{BB962C8B-B14F-4D97-AF65-F5344CB8AC3E}">
        <p14:creationId xmlns:p14="http://schemas.microsoft.com/office/powerpoint/2010/main" val="265168976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endParaRPr lang="en-US" dirty="0"/>
          </a:p>
          <a:p>
            <a:endParaRPr lang="en-US" dirty="0" smtClean="0"/>
          </a:p>
          <a:p>
            <a:endParaRPr lang="en-US" dirty="0"/>
          </a:p>
          <a:p>
            <a:endParaRPr lang="en-US" dirty="0" smtClean="0"/>
          </a:p>
          <a:p>
            <a:endParaRPr lang="en-US" dirty="0" smtClean="0"/>
          </a:p>
          <a:p>
            <a:r>
              <a:rPr lang="en-US" dirty="0" smtClean="0"/>
              <a:t>The </a:t>
            </a:r>
            <a:r>
              <a:rPr lang="en-US" dirty="0"/>
              <a:t>most commonly used animations will appear in the center. To preview more transition options, click the down arrow. </a:t>
            </a:r>
            <a:endParaRPr lang="en-US" dirty="0" smtClean="0"/>
          </a:p>
          <a:p>
            <a:endParaRPr lang="en-US" dirty="0"/>
          </a:p>
        </p:txBody>
      </p:sp>
      <p:sp>
        <p:nvSpPr>
          <p:cNvPr id="2" name="Title 1"/>
          <p:cNvSpPr>
            <a:spLocks noGrp="1"/>
          </p:cNvSpPr>
          <p:nvPr>
            <p:ph type="title"/>
          </p:nvPr>
        </p:nvSpPr>
        <p:spPr/>
        <p:txBody>
          <a:bodyPr/>
          <a:lstStyle/>
          <a:p>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338" y="609600"/>
            <a:ext cx="9077325"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3605757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endParaRPr lang="en-US" dirty="0"/>
          </a:p>
          <a:p>
            <a:r>
              <a:rPr lang="en-US" dirty="0"/>
              <a:t>Select a transition from the list.   Clicking it will apply the transition to the slide.   You can also select </a:t>
            </a:r>
            <a:r>
              <a:rPr lang="en-US" i="1" dirty="0"/>
              <a:t>Apply to All</a:t>
            </a:r>
            <a:r>
              <a:rPr lang="en-US" dirty="0"/>
              <a:t> to apply the same transition to all your slides. In the </a:t>
            </a:r>
            <a:r>
              <a:rPr lang="en-US" i="1" dirty="0"/>
              <a:t>Duration</a:t>
            </a:r>
            <a:r>
              <a:rPr lang="en-US" dirty="0"/>
              <a:t> option, enter the speed at which you want the transition to play. </a:t>
            </a:r>
          </a:p>
        </p:txBody>
      </p:sp>
      <p:sp>
        <p:nvSpPr>
          <p:cNvPr id="2" name="Title 1"/>
          <p:cNvSpPr>
            <a:spLocks noGrp="1"/>
          </p:cNvSpPr>
          <p:nvPr>
            <p:ph type="title"/>
          </p:nvPr>
        </p:nvSpPr>
        <p:spPr/>
        <p:txBody>
          <a:bodyPr/>
          <a:lstStyle/>
          <a:p>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22" y="457200"/>
            <a:ext cx="9077325"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9478940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sp>
        <p:nvSpPr>
          <p:cNvPr id="2" name="Title 1"/>
          <p:cNvSpPr>
            <a:spLocks noGrp="1"/>
          </p:cNvSpPr>
          <p:nvPr>
            <p:ph type="title"/>
          </p:nvPr>
        </p:nvSpPr>
        <p:spPr/>
        <p:txBody>
          <a:bodyPr/>
          <a:lstStyle/>
          <a:p>
            <a:endParaRPr lang="en-US"/>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338" y="1600200"/>
            <a:ext cx="9077325" cy="247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636953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endParaRPr lang="en-US" dirty="0"/>
          </a:p>
          <a:p>
            <a:r>
              <a:rPr lang="en-US" dirty="0"/>
              <a:t>In the </a:t>
            </a:r>
            <a:r>
              <a:rPr lang="en-US" i="1" dirty="0"/>
              <a:t>Sound</a:t>
            </a:r>
            <a:r>
              <a:rPr lang="en-US" dirty="0"/>
              <a:t> field, use the drop-down menu to select a sound to play during a slide transition, if desired. </a:t>
            </a:r>
          </a:p>
        </p:txBody>
      </p:sp>
      <p:sp>
        <p:nvSpPr>
          <p:cNvPr id="2" name="Title 1"/>
          <p:cNvSpPr>
            <a:spLocks noGrp="1"/>
          </p:cNvSpPr>
          <p:nvPr>
            <p:ph type="title"/>
          </p:nvPr>
        </p:nvSpPr>
        <p:spPr/>
        <p:txBody>
          <a:bodyPr/>
          <a:lstStyle/>
          <a:p>
            <a:endParaRPr lang="en-US"/>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09600"/>
            <a:ext cx="9077325"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7102916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endParaRPr lang="en-US" dirty="0" smtClean="0"/>
          </a:p>
          <a:p>
            <a:endParaRPr lang="en-US" dirty="0"/>
          </a:p>
          <a:p>
            <a:endParaRPr lang="en-US" dirty="0" smtClean="0"/>
          </a:p>
          <a:p>
            <a:r>
              <a:rPr lang="en-US" dirty="0"/>
              <a:t>Indicate how you want the slide transition to occur by selecting an option under the </a:t>
            </a:r>
            <a:r>
              <a:rPr lang="en-US" i="1" dirty="0"/>
              <a:t>Advance Slide</a:t>
            </a:r>
            <a:r>
              <a:rPr lang="en-US" dirty="0"/>
              <a:t> heading.</a:t>
            </a:r>
            <a:br>
              <a:rPr lang="en-US" dirty="0"/>
            </a:br>
            <a:r>
              <a:rPr lang="en-US" dirty="0"/>
              <a:t>Select </a:t>
            </a:r>
            <a:r>
              <a:rPr lang="en-US" i="1" dirty="0"/>
              <a:t>On mouse Click</a:t>
            </a:r>
            <a:r>
              <a:rPr lang="en-US" dirty="0"/>
              <a:t> if you want the transition to take place when you click the left mouse button.</a:t>
            </a:r>
            <a:br>
              <a:rPr lang="en-US" dirty="0"/>
            </a:br>
            <a:r>
              <a:rPr lang="en-US" dirty="0"/>
              <a:t>Select </a:t>
            </a:r>
            <a:r>
              <a:rPr lang="en-US" i="1" dirty="0"/>
              <a:t>Automatically After</a:t>
            </a:r>
            <a:r>
              <a:rPr lang="en-US" dirty="0"/>
              <a:t> if you want the transition to occur after a specified time. Use the up and down arrow keys in the blank box to specify the number of seconds which should pass before the transition takes place. </a:t>
            </a:r>
          </a:p>
        </p:txBody>
      </p:sp>
      <p:sp>
        <p:nvSpPr>
          <p:cNvPr id="2" name="Title 1"/>
          <p:cNvSpPr>
            <a:spLocks noGrp="1"/>
          </p:cNvSpPr>
          <p:nvPr>
            <p:ph type="title"/>
          </p:nvPr>
        </p:nvSpPr>
        <p:spPr/>
        <p:txBody>
          <a:bodyPr/>
          <a:lstStyle/>
          <a:p>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09600"/>
            <a:ext cx="9077325"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9207657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Animation refers to how individual options on your slide move onto or off of the slide.</a:t>
            </a:r>
          </a:p>
          <a:p>
            <a:r>
              <a:rPr lang="en-US" dirty="0"/>
              <a:t>In either the </a:t>
            </a:r>
            <a:r>
              <a:rPr lang="en-US" i="1" dirty="0"/>
              <a:t>Slide Sorter </a:t>
            </a:r>
            <a:r>
              <a:rPr lang="en-US" dirty="0"/>
              <a:t>or</a:t>
            </a:r>
            <a:r>
              <a:rPr lang="en-US" i="1" dirty="0"/>
              <a:t> Normal</a:t>
            </a:r>
            <a:r>
              <a:rPr lang="en-US" dirty="0"/>
              <a:t> view, select the objects within a slide that you want to apply the animations to.</a:t>
            </a:r>
          </a:p>
          <a:p>
            <a:r>
              <a:rPr lang="en-US" dirty="0"/>
              <a:t>From the menu ribbon, select the </a:t>
            </a:r>
            <a:r>
              <a:rPr lang="en-US" i="1" dirty="0"/>
              <a:t>Animations</a:t>
            </a:r>
            <a:r>
              <a:rPr lang="en-US" dirty="0"/>
              <a:t> tab. </a:t>
            </a:r>
          </a:p>
          <a:p>
            <a:endParaRPr lang="en-US" dirty="0"/>
          </a:p>
        </p:txBody>
      </p:sp>
      <p:sp>
        <p:nvSpPr>
          <p:cNvPr id="2" name="Title 1"/>
          <p:cNvSpPr>
            <a:spLocks noGrp="1"/>
          </p:cNvSpPr>
          <p:nvPr>
            <p:ph type="title"/>
          </p:nvPr>
        </p:nvSpPr>
        <p:spPr/>
        <p:txBody>
          <a:bodyPr>
            <a:normAutofit fontScale="90000"/>
          </a:bodyPr>
          <a:lstStyle/>
          <a:p>
            <a:r>
              <a:rPr lang="en-US" b="1" dirty="0"/>
              <a:t>Applying an Animation to an </a:t>
            </a:r>
            <a:r>
              <a:rPr lang="en-US" b="1" dirty="0" smtClean="0"/>
              <a:t>Object</a:t>
            </a:r>
            <a:endParaRPr lang="en-US" dirty="0"/>
          </a:p>
        </p:txBody>
      </p:sp>
    </p:spTree>
    <p:extLst>
      <p:ext uri="{BB962C8B-B14F-4D97-AF65-F5344CB8AC3E}">
        <p14:creationId xmlns:p14="http://schemas.microsoft.com/office/powerpoint/2010/main" val="317335060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TotalTime>
  <Words>455</Words>
  <Application>Microsoft Office PowerPoint</Application>
  <PresentationFormat>On-screen Show (4:3)</PresentationFormat>
  <Paragraphs>43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Concourse</vt:lpstr>
      <vt:lpstr>Introduction to Computing</vt:lpstr>
      <vt:lpstr>PowerPoint 2010: Animation and Slide Transitions</vt:lpstr>
      <vt:lpstr>Adding Slide Transitions</vt:lpstr>
      <vt:lpstr>PowerPoint Presentation</vt:lpstr>
      <vt:lpstr>PowerPoint Presentation</vt:lpstr>
      <vt:lpstr>PowerPoint Presentation</vt:lpstr>
      <vt:lpstr>PowerPoint Presentation</vt:lpstr>
      <vt:lpstr>PowerPoint Presentation</vt:lpstr>
      <vt:lpstr>Applying an Animation to an Object</vt:lpstr>
      <vt:lpstr>PowerPoint Presentation</vt:lpstr>
      <vt:lpstr>PowerPoint Presentation</vt:lpstr>
      <vt:lpstr>Creating Custom Animations</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Computing</dc:title>
  <dc:creator>Waqas</dc:creator>
  <cp:lastModifiedBy>Waqas</cp:lastModifiedBy>
  <cp:revision>5</cp:revision>
  <dcterms:created xsi:type="dcterms:W3CDTF">2006-08-16T00:00:00Z</dcterms:created>
  <dcterms:modified xsi:type="dcterms:W3CDTF">2012-01-11T04:22:19Z</dcterms:modified>
</cp:coreProperties>
</file>