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17-Jan-12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233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</a:t>
            </a:r>
            <a:r>
              <a:rPr lang="en-US" dirty="0" err="1"/>
              <a:t>firstname</a:t>
            </a:r>
            <a:r>
              <a:rPr lang="en-US" dirty="0"/>
              <a:t>,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fullname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"First name: ";</a:t>
            </a:r>
            <a:br>
              <a:rPr lang="en-US" dirty="0"/>
            </a:br>
            <a:r>
              <a:rPr lang="en-US" dirty="0" err="1" smtClean="0"/>
              <a:t>cin</a:t>
            </a:r>
            <a:r>
              <a:rPr lang="en-US" dirty="0" smtClean="0"/>
              <a:t>&gt;&gt;</a:t>
            </a:r>
            <a:r>
              <a:rPr lang="en-US" dirty="0" err="1" smtClean="0"/>
              <a:t>firstname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"Last name: ";</a:t>
            </a:r>
            <a:br>
              <a:rPr lang="en-US" dirty="0"/>
            </a:br>
            <a:r>
              <a:rPr lang="en-US" dirty="0" err="1" smtClean="0"/>
              <a:t>cin</a:t>
            </a:r>
            <a:r>
              <a:rPr lang="en-US" dirty="0" smtClean="0"/>
              <a:t>&gt;&gt;</a:t>
            </a:r>
            <a:r>
              <a:rPr lang="en-US" dirty="0" err="1" smtClean="0"/>
              <a:t>lastname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fullname</a:t>
            </a:r>
            <a:r>
              <a:rPr lang="en-US" dirty="0"/>
              <a:t> = </a:t>
            </a: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+ ", " + </a:t>
            </a:r>
            <a:r>
              <a:rPr lang="en-US" dirty="0" err="1" smtClean="0"/>
              <a:t>lastname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 &lt;&lt; "</a:t>
            </a:r>
            <a:r>
              <a:rPr lang="en-US" dirty="0" err="1"/>
              <a:t>Fullname</a:t>
            </a:r>
            <a:r>
              <a:rPr lang="en-US" dirty="0"/>
              <a:t>: " &lt;&lt; </a:t>
            </a:r>
            <a:r>
              <a:rPr lang="en-US" dirty="0" err="1"/>
              <a:t>fullname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201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Now, let's review this example to have the full name in format </a:t>
            </a:r>
            <a:r>
              <a:rPr lang="en-US" dirty="0" smtClean="0"/>
              <a:t>“Muhammad, ALI". </a:t>
            </a:r>
          </a:p>
          <a:p>
            <a:r>
              <a:rPr lang="en-US" dirty="0" smtClean="0"/>
              <a:t>Since </a:t>
            </a:r>
            <a:r>
              <a:rPr lang="en-US" dirty="0"/>
              <a:t>we can only convert characters to upper case, and not strings, we have to handle the string one character at a time.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do that, we use the square brackets, as if we were dealing with an array of characters, or a vector of characters.</a:t>
            </a:r>
          </a:p>
          <a:p>
            <a:r>
              <a:rPr lang="en-US" dirty="0"/>
              <a:t>For example, we could convert the first character of a string to upper case with the following code: </a:t>
            </a:r>
          </a:p>
          <a:p>
            <a:r>
              <a:rPr lang="en-US" dirty="0" err="1"/>
              <a:t>str</a:t>
            </a:r>
            <a:r>
              <a:rPr lang="en-US" dirty="0"/>
              <a:t>[0] = </a:t>
            </a:r>
            <a:r>
              <a:rPr lang="en-US" dirty="0" err="1"/>
              <a:t>toupper</a:t>
            </a:r>
            <a:r>
              <a:rPr lang="en-US" dirty="0"/>
              <a:t> (</a:t>
            </a:r>
            <a:r>
              <a:rPr lang="en-US" dirty="0" err="1"/>
              <a:t>str</a:t>
            </a:r>
            <a:r>
              <a:rPr lang="en-US" dirty="0"/>
              <a:t>[0]);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708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find the size of the string array we have a </a:t>
            </a:r>
            <a:r>
              <a:rPr lang="en-US" dirty="0" err="1" smtClean="0"/>
              <a:t>builtin</a:t>
            </a:r>
            <a:r>
              <a:rPr lang="en-US" dirty="0" smtClean="0"/>
              <a:t> function called length()</a:t>
            </a:r>
          </a:p>
          <a:p>
            <a:r>
              <a:rPr lang="en-US" dirty="0" smtClean="0"/>
              <a:t>String </a:t>
            </a:r>
            <a:r>
              <a:rPr lang="en-US" dirty="0" err="1" smtClean="0"/>
              <a:t>str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Str</a:t>
            </a:r>
            <a:r>
              <a:rPr lang="en-US" dirty="0" smtClean="0"/>
              <a:t> = “Testing”;</a:t>
            </a:r>
          </a:p>
          <a:p>
            <a:r>
              <a:rPr lang="en-US" dirty="0" err="1" smtClean="0"/>
              <a:t>Cout</a:t>
            </a:r>
            <a:r>
              <a:rPr lang="en-US" dirty="0" smtClean="0"/>
              <a:t>&lt;&lt;“String “&lt;&lt;</a:t>
            </a:r>
            <a:r>
              <a:rPr lang="en-US" dirty="0" err="1" smtClean="0"/>
              <a:t>str</a:t>
            </a:r>
            <a:r>
              <a:rPr lang="en-US" dirty="0" smtClean="0"/>
              <a:t>&lt;&lt;“ has “&lt;&lt;</a:t>
            </a:r>
            <a:r>
              <a:rPr lang="en-US" dirty="0" err="1" smtClean="0"/>
              <a:t>str.length</a:t>
            </a:r>
            <a:r>
              <a:rPr lang="en-US" dirty="0" smtClean="0"/>
              <a:t>()&lt;&lt;“ size\n”;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326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function </a:t>
            </a:r>
            <a:r>
              <a:rPr lang="en-US" dirty="0" err="1"/>
              <a:t>toupper</a:t>
            </a:r>
            <a:r>
              <a:rPr lang="en-US" dirty="0"/>
              <a:t> is a Standard Library facility related to character </a:t>
            </a:r>
            <a:r>
              <a:rPr lang="en-US" dirty="0" smtClean="0"/>
              <a:t>processing,  </a:t>
            </a:r>
            <a:r>
              <a:rPr lang="en-US" dirty="0"/>
              <a:t>this means that when using it, we have to include the &lt;</a:t>
            </a:r>
            <a:r>
              <a:rPr lang="en-US" dirty="0" err="1"/>
              <a:t>cctype</a:t>
            </a:r>
            <a:r>
              <a:rPr lang="en-US" dirty="0"/>
              <a:t>&gt; library header: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#include &lt;</a:t>
            </a:r>
            <a:r>
              <a:rPr lang="en-US" dirty="0" err="1"/>
              <a:t>cctype</a:t>
            </a:r>
            <a:r>
              <a:rPr lang="en-US" dirty="0"/>
              <a:t>&gt;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052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we want to change all of them, we would need to know the length of the string. To this end, strings have a method length, that tells us the length of the string (how many characters the string has). </a:t>
            </a:r>
          </a:p>
          <a:p>
            <a:r>
              <a:rPr lang="en-US" dirty="0"/>
              <a:t>Thus, we could use that method to control a loop that allows us to convert all the characters to upper </a:t>
            </a:r>
            <a:r>
              <a:rPr lang="en-US" dirty="0" smtClean="0"/>
              <a:t>case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59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useful tool when working with strings is the find method.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can be used to find the position of a character in a string, or the position of a substring.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we could find the position of the first space in a string as </a:t>
            </a:r>
            <a:r>
              <a:rPr lang="en-US" dirty="0" smtClean="0"/>
              <a:t>follows. </a:t>
            </a:r>
          </a:p>
          <a:p>
            <a:r>
              <a:rPr lang="en-US" dirty="0"/>
              <a:t>position = </a:t>
            </a:r>
            <a:r>
              <a:rPr lang="en-US" dirty="0" err="1"/>
              <a:t>str.find</a:t>
            </a:r>
            <a:r>
              <a:rPr lang="en-US" dirty="0"/>
              <a:t> (' ');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Search </a:t>
            </a:r>
            <a:r>
              <a:rPr lang="en-US" b="1" dirty="0" smtClean="0"/>
              <a:t>Facilities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3166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find methods returns the position of the </a:t>
            </a:r>
            <a:r>
              <a:rPr lang="en-US" i="1" dirty="0"/>
              <a:t>first</a:t>
            </a:r>
            <a:r>
              <a:rPr lang="en-US" dirty="0"/>
              <a:t> </a:t>
            </a:r>
            <a:r>
              <a:rPr lang="en-US" dirty="0" err="1"/>
              <a:t>occurence</a:t>
            </a:r>
            <a:r>
              <a:rPr lang="en-US" dirty="0"/>
              <a:t> of the given </a:t>
            </a:r>
            <a:r>
              <a:rPr lang="en-US" dirty="0" smtClean="0"/>
              <a:t>character.</a:t>
            </a:r>
          </a:p>
          <a:p>
            <a:r>
              <a:rPr lang="en-US" dirty="0"/>
              <a:t>string </a:t>
            </a:r>
            <a:r>
              <a:rPr lang="en-US" dirty="0" err="1"/>
              <a:t>str</a:t>
            </a:r>
            <a:r>
              <a:rPr lang="en-US" dirty="0"/>
              <a:t> = "Testing this string";</a:t>
            </a:r>
          </a:p>
          <a:p>
            <a:r>
              <a:rPr lang="en-US" dirty="0"/>
              <a:t>if (</a:t>
            </a:r>
            <a:r>
              <a:rPr lang="en-US" dirty="0" err="1"/>
              <a:t>str.find</a:t>
            </a:r>
            <a:r>
              <a:rPr lang="en-US" dirty="0"/>
              <a:t> (' '))// != string::</a:t>
            </a:r>
            <a:r>
              <a:rPr lang="en-US" dirty="0" err="1"/>
              <a:t>npos</a:t>
            </a:r>
            <a:r>
              <a:rPr lang="en-US" dirty="0"/>
              <a:t>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 &lt;&lt; "Contains at least one space at !" &lt;&lt; </a:t>
            </a:r>
            <a:r>
              <a:rPr lang="en-US" dirty="0" err="1"/>
              <a:t>str.find</a:t>
            </a:r>
            <a:r>
              <a:rPr lang="en-US" dirty="0"/>
              <a:t>("this")&lt;&lt;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else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    </a:t>
            </a:r>
            <a:r>
              <a:rPr lang="en-US" dirty="0" err="1"/>
              <a:t>cout</a:t>
            </a:r>
            <a:r>
              <a:rPr lang="en-US" dirty="0"/>
              <a:t>  &lt;&lt; "Does not contain any spaces!"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46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erase method receives two parameters, specifying a substring (that is, starting position and number of characters) to be removed from the string, as shown below: </a:t>
            </a:r>
          </a:p>
          <a:p>
            <a:r>
              <a:rPr lang="en-US" dirty="0"/>
              <a:t>string text = "This is a test";</a:t>
            </a:r>
            <a:br>
              <a:rPr lang="en-US" dirty="0"/>
            </a:br>
            <a:r>
              <a:rPr lang="en-US" dirty="0" err="1"/>
              <a:t>text.erase</a:t>
            </a:r>
            <a:r>
              <a:rPr lang="en-US" dirty="0"/>
              <a:t> (5,5);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Erasing and Replacing </a:t>
            </a:r>
            <a:r>
              <a:rPr lang="en-US" b="1" dirty="0" smtClean="0"/>
              <a:t>Substrings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8586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After executing the statement </a:t>
            </a:r>
            <a:r>
              <a:rPr lang="en-US" dirty="0" err="1"/>
              <a:t>text.erase</a:t>
            </a:r>
            <a:r>
              <a:rPr lang="en-US" dirty="0"/>
              <a:t>(5,5), the string contains "This test" — the substring starting at position 5 (the </a:t>
            </a:r>
            <a:r>
              <a:rPr lang="en-US" dirty="0" err="1"/>
              <a:t>i</a:t>
            </a:r>
            <a:r>
              <a:rPr lang="en-US" dirty="0"/>
              <a:t> in is) and taking 5 characters (up to and including the space after the a) is removed from the string, causing it to shrink (you may find a good analogy with using the </a:t>
            </a:r>
            <a:r>
              <a:rPr lang="en-US" i="1" dirty="0"/>
              <a:t>Delete</a:t>
            </a:r>
            <a:r>
              <a:rPr lang="en-US" dirty="0"/>
              <a:t> key in a text editor or word processor). </a:t>
            </a:r>
          </a:p>
          <a:p>
            <a:r>
              <a:rPr lang="en-US" dirty="0"/>
              <a:t>Instead of removing the substring, we could replace it with another string, as shown in the example below: </a:t>
            </a:r>
          </a:p>
          <a:p>
            <a:r>
              <a:rPr lang="en-US" dirty="0"/>
              <a:t>string text = "This is a test";</a:t>
            </a:r>
            <a:br>
              <a:rPr lang="en-US" dirty="0"/>
            </a:br>
            <a:r>
              <a:rPr lang="en-US" dirty="0" err="1"/>
              <a:t>text.replace</a:t>
            </a:r>
            <a:r>
              <a:rPr lang="en-US" dirty="0"/>
              <a:t> (5,2,"was");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831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executing the statement </a:t>
            </a:r>
            <a:r>
              <a:rPr lang="en-US" dirty="0" err="1"/>
              <a:t>text.replace</a:t>
            </a:r>
            <a:r>
              <a:rPr lang="en-US" dirty="0"/>
              <a:t>(5,2,"was"), the string text contains "This was a test"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0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Putting aside any string-related facilities inherited from C, in C++, strings are not a built-in data type, but rather a Standard Library facility.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whenever we want to use strings or string manipulation tools, we must provide the appropriate #include directive, as shown below: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65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#include &lt;string&gt;</a:t>
            </a:r>
            <a:br>
              <a:rPr lang="en-US" dirty="0"/>
            </a:br>
            <a:r>
              <a:rPr lang="en-US" dirty="0"/>
              <a:t>using namespace </a:t>
            </a:r>
            <a:r>
              <a:rPr lang="en-US" dirty="0" err="1"/>
              <a:t>std</a:t>
            </a:r>
            <a:r>
              <a:rPr lang="en-US" dirty="0"/>
              <a:t>;    // Or using </a:t>
            </a:r>
            <a:r>
              <a:rPr lang="en-US" dirty="0" err="1"/>
              <a:t>std</a:t>
            </a:r>
            <a:r>
              <a:rPr lang="en-US" dirty="0"/>
              <a:t>::string</a:t>
            </a:r>
            <a:r>
              <a:rPr lang="en-US" dirty="0" smtClean="0"/>
              <a:t>;</a:t>
            </a:r>
          </a:p>
          <a:p>
            <a:r>
              <a:rPr lang="en-US" dirty="0"/>
              <a:t>s</a:t>
            </a:r>
            <a:r>
              <a:rPr lang="en-US" dirty="0" smtClean="0"/>
              <a:t>tring name;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2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Unlike built-in data types (</a:t>
            </a:r>
            <a:r>
              <a:rPr lang="en-US" dirty="0" err="1"/>
              <a:t>int</a:t>
            </a:r>
            <a:r>
              <a:rPr lang="en-US" dirty="0"/>
              <a:t>, double, etc.), when we declare a string variable without initialization (as in the example above), we </a:t>
            </a:r>
            <a:r>
              <a:rPr lang="en-US" i="1" dirty="0"/>
              <a:t>do have</a:t>
            </a:r>
            <a:r>
              <a:rPr lang="en-US" dirty="0"/>
              <a:t> the guarantee that the variable will be initialized to an empty string — a string containing zero characters</a:t>
            </a:r>
            <a:r>
              <a:rPr lang="en-US" dirty="0" smtClean="0"/>
              <a:t>.</a:t>
            </a:r>
          </a:p>
          <a:p>
            <a:r>
              <a:rPr lang="en-US" dirty="0"/>
              <a:t>C++ strings allow you to directly initialize, assign, compare, and reassign with the intuitive operators, as well as printing and reading (e.g., from the user), as shown in the example below: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99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string name;</a:t>
            </a:r>
            <a:br>
              <a:rPr lang="en-US" dirty="0"/>
            </a:br>
            <a:r>
              <a:rPr lang="en-US" dirty="0" err="1"/>
              <a:t>cout</a:t>
            </a:r>
            <a:r>
              <a:rPr lang="en-US" dirty="0"/>
              <a:t> &lt;&lt; "Enter your name: </a:t>
            </a:r>
            <a:r>
              <a:rPr lang="en-US" dirty="0" smtClean="0"/>
              <a:t>";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cin</a:t>
            </a:r>
            <a:r>
              <a:rPr lang="en-US" dirty="0"/>
              <a:t> &gt;&gt; name</a:t>
            </a:r>
            <a:r>
              <a:rPr lang="en-US" dirty="0" smtClean="0"/>
              <a:t>;</a:t>
            </a:r>
            <a:r>
              <a:rPr lang="en-US" dirty="0"/>
              <a:t>    // read string until the next </a:t>
            </a:r>
            <a:r>
              <a:rPr lang="en-US" dirty="0" smtClean="0"/>
              <a:t>separator(space</a:t>
            </a:r>
            <a:r>
              <a:rPr lang="en-US" dirty="0"/>
              <a:t>, newline, tab)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// Or, alternatively:</a:t>
            </a:r>
            <a:br>
              <a:rPr lang="en-US" dirty="0"/>
            </a:br>
            <a:r>
              <a:rPr lang="en-US" dirty="0" err="1"/>
              <a:t>getline</a:t>
            </a:r>
            <a:r>
              <a:rPr lang="en-US" dirty="0"/>
              <a:t> (</a:t>
            </a:r>
            <a:r>
              <a:rPr lang="en-US" dirty="0" err="1"/>
              <a:t>cin</a:t>
            </a:r>
            <a:r>
              <a:rPr lang="en-US" dirty="0"/>
              <a:t>, name</a:t>
            </a:r>
            <a:r>
              <a:rPr lang="en-US" dirty="0" smtClean="0"/>
              <a:t>);</a:t>
            </a:r>
            <a:r>
              <a:rPr lang="en-US" dirty="0"/>
              <a:t>    // read a whole line into the string name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if (name == </a:t>
            </a:r>
            <a:r>
              <a:rPr lang="en-US" dirty="0" smtClean="0"/>
              <a:t>""){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cout</a:t>
            </a:r>
            <a:r>
              <a:rPr lang="en-US" dirty="0"/>
              <a:t> &lt;&lt; "You entered an empty </a:t>
            </a:r>
            <a:r>
              <a:rPr lang="en-US" dirty="0" smtClean="0"/>
              <a:t>string, assigning</a:t>
            </a:r>
            <a:r>
              <a:rPr lang="en-US" dirty="0"/>
              <a:t> default\n";</a:t>
            </a:r>
            <a:br>
              <a:rPr lang="en-US" dirty="0"/>
            </a:br>
            <a:r>
              <a:rPr lang="en-US" dirty="0"/>
              <a:t>    name = </a:t>
            </a:r>
            <a:r>
              <a:rPr lang="en-US" dirty="0" smtClean="0"/>
              <a:t>“ALI";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</a:t>
            </a:r>
            <a:br>
              <a:rPr lang="en-US" dirty="0"/>
            </a:br>
            <a:r>
              <a:rPr lang="en-US" dirty="0" smtClean="0"/>
              <a:t>else{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 </a:t>
            </a:r>
            <a:r>
              <a:rPr lang="en-US" dirty="0" err="1"/>
              <a:t>cout</a:t>
            </a:r>
            <a:r>
              <a:rPr lang="en-US" dirty="0"/>
              <a:t> &lt;&lt; "Thank you, " &lt;&lt; </a:t>
            </a:r>
            <a:r>
              <a:rPr lang="en-US" dirty="0" smtClean="0"/>
              <a:t>name &lt;&lt; “for</a:t>
            </a:r>
            <a:r>
              <a:rPr lang="en-US" dirty="0"/>
              <a:t> running this simple program</a:t>
            </a:r>
            <a:r>
              <a:rPr lang="en-US" dirty="0" smtClean="0"/>
              <a:t>!\n”;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}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3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strings also provide many string manipulation facilities.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simplest string manipulation that we commonly use is concatenation, or addition of strings.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C++, we can use the + operator to concatenate (or “add”) two strings, as shown below: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5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result;</a:t>
            </a:r>
            <a:br>
              <a:rPr lang="en-US" dirty="0"/>
            </a:br>
            <a:r>
              <a:rPr lang="en-US" dirty="0"/>
              <a:t>string s1 = "hello ";</a:t>
            </a:r>
            <a:br>
              <a:rPr lang="en-US" dirty="0"/>
            </a:br>
            <a:r>
              <a:rPr lang="en-US" dirty="0"/>
              <a:t>string s2 = "world";</a:t>
            </a:r>
            <a:br>
              <a:rPr lang="en-US" dirty="0"/>
            </a:br>
            <a:r>
              <a:rPr lang="en-US" dirty="0"/>
              <a:t>result = s1 + s2;</a:t>
            </a:r>
            <a:br>
              <a:rPr lang="en-US" dirty="0"/>
            </a:br>
            <a:r>
              <a:rPr lang="en-US" dirty="0"/>
              <a:t>    // result now contains "hello world"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26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Notice that both s1 and s2 remain unchanged! The operation reads the values and produces a result corresponding to the concatenated strings, but doesn't modify any of the two original strings.</a:t>
            </a:r>
          </a:p>
          <a:p>
            <a:r>
              <a:rPr lang="en-US" dirty="0"/>
              <a:t>The += operator can also be used. In that case, one string is appended to another one: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48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string result;</a:t>
            </a:r>
            <a:br>
              <a:rPr lang="en-US" dirty="0"/>
            </a:br>
            <a:r>
              <a:rPr lang="en-US" dirty="0"/>
              <a:t>string s1 = "hello";</a:t>
            </a:r>
            <a:br>
              <a:rPr lang="en-US" dirty="0"/>
            </a:br>
            <a:r>
              <a:rPr lang="en-US" dirty="0"/>
              <a:t>    // without the extra space at the end</a:t>
            </a:r>
            <a:br>
              <a:rPr lang="en-US" dirty="0"/>
            </a:br>
            <a:r>
              <a:rPr lang="en-US" dirty="0"/>
              <a:t>string s2 = "world";</a:t>
            </a:r>
            <a:br>
              <a:rPr lang="en-US" dirty="0"/>
            </a:br>
            <a:r>
              <a:rPr lang="en-US" dirty="0"/>
              <a:t>result = s1;</a:t>
            </a:r>
            <a:br>
              <a:rPr lang="en-US" dirty="0"/>
            </a:br>
            <a:r>
              <a:rPr lang="en-US" dirty="0"/>
              <a:t>result += ' ';</a:t>
            </a:r>
            <a:br>
              <a:rPr lang="en-US" dirty="0"/>
            </a:br>
            <a:r>
              <a:rPr lang="en-US" dirty="0"/>
              <a:t>    // append a space at the end</a:t>
            </a:r>
            <a:br>
              <a:rPr lang="en-US" dirty="0"/>
            </a:br>
            <a:r>
              <a:rPr lang="en-US" dirty="0"/>
              <a:t>result += s2;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819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1374</TotalTime>
  <Words>636</Words>
  <Application>Microsoft Office PowerPoint</Application>
  <PresentationFormat>On-screen Show (4:3)</PresentationFormat>
  <Paragraphs>55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Concourse</vt:lpstr>
      <vt:lpstr>Programming Fundamentals</vt:lpstr>
      <vt:lpstr>Strings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Size</vt:lpstr>
      <vt:lpstr>PowerPoint Presentation</vt:lpstr>
      <vt:lpstr>PowerPoint Presentation</vt:lpstr>
      <vt:lpstr>Search Facilities</vt:lpstr>
      <vt:lpstr>PowerPoint Presentation</vt:lpstr>
      <vt:lpstr>Erasing and Replacing Substrings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13</cp:revision>
  <dcterms:created xsi:type="dcterms:W3CDTF">2006-08-16T00:00:00Z</dcterms:created>
  <dcterms:modified xsi:type="dcterms:W3CDTF">2012-01-18T05:21:47Z</dcterms:modified>
</cp:coreProperties>
</file>