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07-Aug-12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gineersgarage.com/content/microcontroller-at89c5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send data on the LCD, data is first written to the data pins with R/W = 0 (to specify the write operation) and RS = 1 (to select the data register).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high to low pulse is given at EN pin when data is sent.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write operation is performed on the positive edge of the Enable signal.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send a command on the LCD, a particular command is first specified to the data pins with R/W = 0 (to specify the write operation) and RS = 0 (to select the command register).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high to low pulse is given at EN pin when data is sent.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LCD is interfaced with microcontroller (</a:t>
            </a:r>
            <a:r>
              <a:rPr lang="en-US" dirty="0">
                <a:hlinkClick r:id="rId2"/>
              </a:rPr>
              <a:t>AT89C51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microcontroller has 40 pins with four 8-bit ports (P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and P</a:t>
            </a:r>
            <a:r>
              <a:rPr lang="en-US" baseline="-25000" dirty="0"/>
              <a:t>3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is used as output port which is connected to data pins of the LCD.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control pins (pin 4-6) are controlled by pins 2-4 of P</a:t>
            </a:r>
            <a:r>
              <a:rPr lang="en-US" baseline="-25000" dirty="0"/>
              <a:t>0</a:t>
            </a:r>
            <a:r>
              <a:rPr lang="en-US" dirty="0"/>
              <a:t> port.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Displaying single character ‘A’ on LCD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Pin 3 is connected to a preset of </a:t>
            </a:r>
            <a:r>
              <a:rPr lang="en-US" dirty="0" smtClean="0"/>
              <a:t>10k </a:t>
            </a:r>
            <a:r>
              <a:rPr lang="en-US" dirty="0"/>
              <a:t>to adjust the contrast on LCD screen.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program uses the above concepts of interfacing the LCD with controller by displaying the character ‘A’ on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= ‘A’</a:t>
            </a:r>
          </a:p>
          <a:p>
            <a:r>
              <a:rPr lang="en-US" dirty="0" err="1" smtClean="0"/>
              <a:t>rs</a:t>
            </a:r>
            <a:r>
              <a:rPr lang="en-US" dirty="0"/>
              <a:t>= </a:t>
            </a:r>
            <a:r>
              <a:rPr lang="en-US" dirty="0" smtClean="0"/>
              <a:t>1</a:t>
            </a:r>
          </a:p>
          <a:p>
            <a:r>
              <a:rPr lang="en-US" dirty="0" err="1" smtClean="0"/>
              <a:t>rw</a:t>
            </a:r>
            <a:r>
              <a:rPr lang="en-US" dirty="0" smtClean="0"/>
              <a:t>=0</a:t>
            </a:r>
          </a:p>
          <a:p>
            <a:r>
              <a:rPr lang="en-US" dirty="0" smtClean="0"/>
              <a:t>e=1</a:t>
            </a:r>
          </a:p>
          <a:p>
            <a:r>
              <a:rPr lang="en-US" dirty="0" smtClean="0"/>
              <a:t>delay(1)</a:t>
            </a:r>
          </a:p>
          <a:p>
            <a:r>
              <a:rPr lang="en-US" dirty="0" smtClean="0"/>
              <a:t>e=0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624"/>
            <a:ext cx="7091516" cy="6704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3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//Program to test LCD. Display single character "A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dirty="0"/>
              <a:t>#include&lt;reg51.h&gt;</a:t>
            </a:r>
          </a:p>
          <a:p>
            <a:r>
              <a:rPr lang="en-US" dirty="0"/>
              <a:t>#define </a:t>
            </a:r>
            <a:r>
              <a:rPr lang="en-US" dirty="0" err="1"/>
              <a:t>cmdport</a:t>
            </a:r>
            <a:r>
              <a:rPr lang="en-US" dirty="0"/>
              <a:t> P3</a:t>
            </a:r>
          </a:p>
          <a:p>
            <a:r>
              <a:rPr lang="en-US" dirty="0"/>
              <a:t>#define </a:t>
            </a:r>
            <a:r>
              <a:rPr lang="en-US" dirty="0" err="1"/>
              <a:t>dataport</a:t>
            </a:r>
            <a:r>
              <a:rPr lang="en-US" dirty="0"/>
              <a:t> P2</a:t>
            </a:r>
          </a:p>
          <a:p>
            <a:r>
              <a:rPr lang="en-US" dirty="0" err="1" smtClean="0"/>
              <a:t>sbit</a:t>
            </a:r>
            <a:r>
              <a:rPr lang="en-US" dirty="0" smtClean="0"/>
              <a:t> </a:t>
            </a:r>
            <a:r>
              <a:rPr lang="en-US" dirty="0" err="1"/>
              <a:t>rs</a:t>
            </a:r>
            <a:r>
              <a:rPr lang="en-US" dirty="0"/>
              <a:t> = cmdport^0;  //register select pin</a:t>
            </a:r>
          </a:p>
          <a:p>
            <a:r>
              <a:rPr lang="en-US" dirty="0" err="1"/>
              <a:t>sbit</a:t>
            </a:r>
            <a:r>
              <a:rPr lang="en-US" dirty="0"/>
              <a:t> </a:t>
            </a:r>
            <a:r>
              <a:rPr lang="en-US" dirty="0" err="1"/>
              <a:t>rw</a:t>
            </a:r>
            <a:r>
              <a:rPr lang="en-US" dirty="0"/>
              <a:t> = cmdport^1;  // read write pin</a:t>
            </a:r>
          </a:p>
          <a:p>
            <a:r>
              <a:rPr lang="en-US" dirty="0" err="1"/>
              <a:t>sbit</a:t>
            </a:r>
            <a:r>
              <a:rPr lang="en-US" dirty="0"/>
              <a:t> e = cmdport^6;  //enable </a:t>
            </a:r>
            <a:r>
              <a:rPr lang="en-US" dirty="0" smtClean="0"/>
              <a:t>pin</a:t>
            </a:r>
            <a:endParaRPr lang="en-US" dirty="0"/>
          </a:p>
          <a:p>
            <a:r>
              <a:rPr lang="en-US" dirty="0"/>
              <a:t>void delay(unsigned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msec</a:t>
            </a:r>
            <a:r>
              <a:rPr lang="en-US" dirty="0"/>
              <a:t>)  // Function to provide time delay in msec.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 ;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msec;i</a:t>
            </a:r>
            <a:r>
              <a:rPr lang="en-US" dirty="0"/>
              <a:t>++)</a:t>
            </a:r>
          </a:p>
          <a:p>
            <a:r>
              <a:rPr lang="en-US" dirty="0"/>
              <a:t>for(j=0;j&lt;1275;j++);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void </a:t>
            </a:r>
            <a:r>
              <a:rPr lang="en-US" dirty="0" err="1"/>
              <a:t>lcdcmd</a:t>
            </a:r>
            <a:r>
              <a:rPr lang="en-US" dirty="0"/>
              <a:t>(unsigned char item)  //Function to send command to LCD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dataport</a:t>
            </a:r>
            <a:r>
              <a:rPr lang="en-US" dirty="0"/>
              <a:t> = item;</a:t>
            </a:r>
          </a:p>
          <a:p>
            <a:r>
              <a:rPr lang="en-US" dirty="0" err="1"/>
              <a:t>rs</a:t>
            </a:r>
            <a:r>
              <a:rPr lang="en-US" dirty="0"/>
              <a:t>= 0;</a:t>
            </a:r>
          </a:p>
          <a:p>
            <a:r>
              <a:rPr lang="en-US" dirty="0" err="1"/>
              <a:t>rw</a:t>
            </a:r>
            <a:r>
              <a:rPr lang="en-US" dirty="0"/>
              <a:t>=0;</a:t>
            </a:r>
          </a:p>
          <a:p>
            <a:r>
              <a:rPr lang="en-US" dirty="0"/>
              <a:t>e=1;</a:t>
            </a:r>
          </a:p>
          <a:p>
            <a:r>
              <a:rPr lang="en-US" dirty="0"/>
              <a:t>delay(1);</a:t>
            </a:r>
          </a:p>
          <a:p>
            <a:r>
              <a:rPr lang="en-US" dirty="0"/>
              <a:t>e=0;</a:t>
            </a:r>
          </a:p>
          <a:p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lcddata</a:t>
            </a:r>
            <a:r>
              <a:rPr lang="en-US" dirty="0"/>
              <a:t>(unsigned char item)  //Function to send data to LCD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dataport</a:t>
            </a:r>
            <a:r>
              <a:rPr lang="en-US" dirty="0"/>
              <a:t> = item;</a:t>
            </a:r>
          </a:p>
          <a:p>
            <a:r>
              <a:rPr lang="en-US" dirty="0" err="1"/>
              <a:t>rs</a:t>
            </a:r>
            <a:r>
              <a:rPr lang="en-US" dirty="0"/>
              <a:t>= 1;</a:t>
            </a:r>
          </a:p>
          <a:p>
            <a:r>
              <a:rPr lang="en-US" dirty="0" err="1"/>
              <a:t>rw</a:t>
            </a:r>
            <a:r>
              <a:rPr lang="en-US" dirty="0"/>
              <a:t>=0;</a:t>
            </a:r>
          </a:p>
          <a:p>
            <a:r>
              <a:rPr lang="en-US" dirty="0"/>
              <a:t>e=1;</a:t>
            </a:r>
          </a:p>
          <a:p>
            <a:r>
              <a:rPr lang="en-US" dirty="0"/>
              <a:t>delay(1);</a:t>
            </a:r>
          </a:p>
          <a:p>
            <a:r>
              <a:rPr lang="en-US" dirty="0"/>
              <a:t>e=0;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void main()</a:t>
            </a:r>
          </a:p>
          <a:p>
            <a:r>
              <a:rPr lang="en-US" dirty="0"/>
              <a:t>{</a:t>
            </a:r>
          </a:p>
          <a:p>
            <a:r>
              <a:rPr lang="en-US" dirty="0" err="1"/>
              <a:t>lcdcmd</a:t>
            </a:r>
            <a:r>
              <a:rPr lang="en-US" dirty="0"/>
              <a:t>(0x38);  // for using 8-bit 2 row mode of LCD</a:t>
            </a:r>
          </a:p>
          <a:p>
            <a:r>
              <a:rPr lang="en-US" dirty="0"/>
              <a:t>delay(100);</a:t>
            </a:r>
          </a:p>
          <a:p>
            <a:r>
              <a:rPr lang="en-US" dirty="0" err="1"/>
              <a:t>lcdcmd</a:t>
            </a:r>
            <a:r>
              <a:rPr lang="en-US" dirty="0"/>
              <a:t>(0x0E);  // turn display ON for cursor blinking</a:t>
            </a:r>
          </a:p>
          <a:p>
            <a:r>
              <a:rPr lang="en-US" dirty="0"/>
              <a:t>delay(100);</a:t>
            </a:r>
          </a:p>
          <a:p>
            <a:r>
              <a:rPr lang="en-US" dirty="0" err="1"/>
              <a:t>lcdcmd</a:t>
            </a:r>
            <a:r>
              <a:rPr lang="en-US" dirty="0"/>
              <a:t>(0x01);  //clear screen</a:t>
            </a:r>
          </a:p>
          <a:p>
            <a:r>
              <a:rPr lang="en-US" dirty="0"/>
              <a:t>delay(100);</a:t>
            </a:r>
          </a:p>
          <a:p>
            <a:r>
              <a:rPr lang="en-US" dirty="0" err="1"/>
              <a:t>lcdcmd</a:t>
            </a:r>
            <a:r>
              <a:rPr lang="en-US" dirty="0"/>
              <a:t>(0x06</a:t>
            </a:r>
            <a:r>
              <a:rPr lang="en-US"/>
              <a:t>);  </a:t>
            </a:r>
            <a:endParaRPr lang="en-US" dirty="0"/>
          </a:p>
          <a:p>
            <a:r>
              <a:rPr lang="en-US" dirty="0"/>
              <a:t>delay(100);</a:t>
            </a:r>
          </a:p>
          <a:p>
            <a:r>
              <a:rPr lang="en-US" dirty="0" err="1"/>
              <a:t>lcdcmd</a:t>
            </a:r>
            <a:r>
              <a:rPr lang="en-US" dirty="0"/>
              <a:t>(0x86);  // bring cursor to position 6 of line 1</a:t>
            </a:r>
          </a:p>
          <a:p>
            <a:r>
              <a:rPr lang="en-US" dirty="0"/>
              <a:t>delay(100);</a:t>
            </a:r>
          </a:p>
          <a:p>
            <a:r>
              <a:rPr lang="en-US" dirty="0" err="1"/>
              <a:t>lcddata</a:t>
            </a:r>
            <a:r>
              <a:rPr lang="en-US" dirty="0"/>
              <a:t>('A');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choose any standard LCD available in market. </a:t>
            </a:r>
            <a:endParaRPr lang="en-US" dirty="0" smtClean="0"/>
          </a:p>
          <a:p>
            <a:r>
              <a:rPr lang="en-US" dirty="0" smtClean="0"/>
              <a:t>We use a 20x2 LCD.</a:t>
            </a:r>
          </a:p>
          <a:p>
            <a:r>
              <a:rPr lang="en-US" dirty="0" smtClean="0"/>
              <a:t>It </a:t>
            </a:r>
            <a:r>
              <a:rPr lang="en-US" dirty="0"/>
              <a:t>means LCD has 2 lines of 20 characters each.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other LCDs like  16×2, 24×2, 32×2, 20×4 etc. are available.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Functionally all these LCDs are same.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develop a protocol to interface this LCD with 89C51 first we have to understand how they </a:t>
            </a:r>
            <a:r>
              <a:rPr lang="en-US" dirty="0" smtClean="0"/>
              <a:t>function.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Command/Instruction Register</a:t>
            </a:r>
            <a:r>
              <a:rPr lang="en-US" dirty="0"/>
              <a:t>- </a:t>
            </a:r>
            <a:endParaRPr lang="en-US" dirty="0" smtClean="0"/>
          </a:p>
          <a:p>
            <a:pPr lvl="1"/>
            <a:r>
              <a:rPr lang="en-US" dirty="0" smtClean="0"/>
              <a:t>stores </a:t>
            </a:r>
            <a:r>
              <a:rPr lang="en-US" dirty="0"/>
              <a:t>the command instructions given to the LCD.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command is an instruction given to LCD to do a predefined task like initializing, clearing the screen, setting the cursor position, controlling display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i="1" dirty="0" smtClean="0"/>
              <a:t>Data </a:t>
            </a:r>
            <a:r>
              <a:rPr lang="en-US" i="1" dirty="0"/>
              <a:t>Register</a:t>
            </a:r>
            <a:r>
              <a:rPr lang="en-US" dirty="0"/>
              <a:t>- </a:t>
            </a:r>
            <a:endParaRPr lang="en-US" dirty="0" smtClean="0"/>
          </a:p>
          <a:p>
            <a:pPr lvl="1"/>
            <a:r>
              <a:rPr lang="en-US" dirty="0" smtClean="0"/>
              <a:t>stores </a:t>
            </a:r>
            <a:r>
              <a:rPr lang="en-US" dirty="0"/>
              <a:t>the data to be displayed on the LCD.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data is the ASCII value of the character to be displayed on the LCD.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92840"/>
              </p:ext>
            </p:extLst>
          </p:nvPr>
        </p:nvGraphicFramePr>
        <p:xfrm>
          <a:off x="457200" y="1676402"/>
          <a:ext cx="8305799" cy="3761504"/>
        </p:xfrm>
        <a:graphic>
          <a:graphicData uri="http://schemas.openxmlformats.org/drawingml/2006/table">
            <a:tbl>
              <a:tblPr/>
              <a:tblGrid>
                <a:gridCol w="1204341"/>
                <a:gridCol w="7101458"/>
              </a:tblGrid>
              <a:tr h="457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Arial"/>
                        </a:rPr>
                        <a:t>Hex Code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Arial"/>
                        </a:rPr>
                        <a:t>Command to LCD Instruction Register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5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5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5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1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Clear screen display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5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Return home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4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Decrement cursor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6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Increment cursor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2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  <a:latin typeface="Arial"/>
                        </a:rPr>
                        <a:t>Display ON, Cursor ON</a:t>
                      </a:r>
                      <a:r>
                        <a:rPr lang="en-US" dirty="0">
                          <a:effectLst/>
                          <a:latin typeface="Arial"/>
                        </a:rPr>
                        <a:t/>
                      </a:r>
                      <a:br>
                        <a:rPr lang="en-US" dirty="0">
                          <a:effectLst/>
                          <a:latin typeface="Arial"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80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Force the cursor to the beginning of the 1</a:t>
                      </a:r>
                      <a:r>
                        <a:rPr lang="en-US" baseline="30000">
                          <a:effectLst/>
                          <a:latin typeface="Arial"/>
                        </a:rPr>
                        <a:t>st</a:t>
                      </a:r>
                      <a:r>
                        <a:rPr lang="en-US">
                          <a:effectLst/>
                          <a:latin typeface="Arial"/>
                        </a:rPr>
                        <a:t> line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C0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Force cursor to the beginning of the 2</a:t>
                      </a:r>
                      <a:r>
                        <a:rPr lang="en-US" baseline="30000">
                          <a:effectLst/>
                          <a:latin typeface="Arial"/>
                        </a:rPr>
                        <a:t>nd</a:t>
                      </a:r>
                      <a:r>
                        <a:rPr lang="en-US">
                          <a:effectLst/>
                          <a:latin typeface="Arial"/>
                        </a:rPr>
                        <a:t> line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9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/>
                        </a:rPr>
                        <a:t>38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935" algn="just">
                        <a:spcAft>
                          <a:spcPts val="0"/>
                        </a:spcAft>
                      </a:pPr>
                      <a:r>
                        <a:rPr lang="en-US" dirty="0">
                          <a:effectLst/>
                          <a:latin typeface="Arial"/>
                        </a:rPr>
                        <a:t>Use 2 lines and 5x7 matrix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A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Commonly used LCD Command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1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46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53425" cy="541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1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P1 = </a:t>
            </a:r>
            <a:r>
              <a:rPr lang="en-US" dirty="0" smtClean="0"/>
              <a:t>0x0E</a:t>
            </a:r>
          </a:p>
          <a:p>
            <a:r>
              <a:rPr lang="en-US" dirty="0" smtClean="0"/>
              <a:t>EN = 1</a:t>
            </a:r>
          </a:p>
          <a:p>
            <a:r>
              <a:rPr lang="en-US" dirty="0" smtClean="0"/>
              <a:t>RS = 0</a:t>
            </a:r>
          </a:p>
          <a:p>
            <a:r>
              <a:rPr lang="en-US" dirty="0" smtClean="0"/>
              <a:t>RW = 0</a:t>
            </a:r>
          </a:p>
          <a:p>
            <a:r>
              <a:rPr lang="en-US" dirty="0" smtClean="0"/>
              <a:t>EN = 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3682"/>
              </p:ext>
            </p:extLst>
          </p:nvPr>
        </p:nvGraphicFramePr>
        <p:xfrm>
          <a:off x="152400" y="1066800"/>
          <a:ext cx="8839201" cy="5742429"/>
        </p:xfrm>
        <a:graphic>
          <a:graphicData uri="http://schemas.openxmlformats.org/drawingml/2006/table">
            <a:tbl>
              <a:tblPr/>
              <a:tblGrid>
                <a:gridCol w="623943"/>
                <a:gridCol w="519953"/>
                <a:gridCol w="4126907"/>
                <a:gridCol w="3568398"/>
              </a:tblGrid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Pin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Symbol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8C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8C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8C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Description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88C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8F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8F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8F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D08F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62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62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62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C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V</a:t>
                      </a:r>
                      <a:r>
                        <a:rPr lang="en-US" sz="1000" b="1" baseline="-25000">
                          <a:effectLst/>
                          <a:latin typeface="Arial"/>
                        </a:rPr>
                        <a:t>SS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C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8C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Ground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8F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0 V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62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2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40A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A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B9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A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V</a:t>
                      </a:r>
                      <a:r>
                        <a:rPr lang="en-US" sz="1000" b="1" baseline="-25000">
                          <a:effectLst/>
                          <a:latin typeface="Arial"/>
                        </a:rPr>
                        <a:t>CC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40A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Main power supply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</a:rPr>
                        <a:t>+5 V</a:t>
                      </a:r>
                      <a:endParaRPr lang="en-US" sz="1000" b="1" dirty="0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3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A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A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V</a:t>
                      </a:r>
                      <a:r>
                        <a:rPr lang="en-US" sz="1000" b="1" baseline="-25000">
                          <a:effectLst/>
                          <a:latin typeface="Arial"/>
                        </a:rPr>
                        <a:t>EE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A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Power supply to control contrast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Contrast adjustment by providing a variable resistor through V</a:t>
                      </a:r>
                      <a:r>
                        <a:rPr lang="en-US" sz="1000" b="1" baseline="-25000">
                          <a:effectLst/>
                          <a:latin typeface="Arial"/>
                        </a:rPr>
                        <a:t>CC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4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4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RS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Register Select</a:t>
                      </a:r>
                      <a:endParaRPr lang="en-US" sz="1000" b="1">
                        <a:effectLst/>
                      </a:endParaRPr>
                    </a:p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RS=0 to select Command Register</a:t>
                      </a:r>
                      <a:endParaRPr lang="en-US" sz="1000" b="1">
                        <a:effectLst/>
                      </a:endParaRPr>
                    </a:p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RS=1 to select Data Register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5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F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R/W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F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Read/write</a:t>
                      </a:r>
                      <a:endParaRPr lang="en-US" sz="1000" b="1">
                        <a:effectLst/>
                      </a:endParaRPr>
                    </a:p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R/W=0 to write to the register</a:t>
                      </a:r>
                      <a:endParaRPr lang="en-US" sz="1000" b="1">
                        <a:effectLst/>
                      </a:endParaRPr>
                    </a:p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R/W=1 to read from the register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6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EN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Enable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A high to low pulse (minimum 450ns wide) is given when data is sent to data pins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7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DB0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</a:rPr>
                        <a:t>To display letters or numbers, their ASCII codes are sent to data pins (with RS=1). Also </a:t>
                      </a:r>
                      <a:r>
                        <a:rPr lang="en-US" sz="1000" b="1" u="sng" dirty="0">
                          <a:effectLst/>
                          <a:latin typeface="Arial"/>
                        </a:rPr>
                        <a:t>instruction command codes</a:t>
                      </a:r>
                      <a:r>
                        <a:rPr lang="en-US" sz="1000" b="1" dirty="0">
                          <a:effectLst/>
                          <a:latin typeface="Arial"/>
                        </a:rPr>
                        <a:t> are sent to these pins.</a:t>
                      </a:r>
                      <a:endParaRPr lang="en-US" sz="1000" b="1" dirty="0">
                        <a:effectLst/>
                      </a:endParaRPr>
                    </a:p>
                  </a:txBody>
                  <a:tcPr marL="5798" marR="5798" marT="0" marB="0" anchor="ctr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b="1"/>
                    </a:p>
                  </a:txBody>
                  <a:tcPr marL="7731" marR="7731" marT="3865" marB="3865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8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DB1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9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DB2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10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DB3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            8-bit data pins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 anchor="ctr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11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DB4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12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DB5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13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DB6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14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DB7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 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15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Led+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Backlight V</a:t>
                      </a:r>
                      <a:r>
                        <a:rPr lang="en-US" sz="1000" b="1" baseline="-25000">
                          <a:effectLst/>
                          <a:latin typeface="Arial"/>
                        </a:rPr>
                        <a:t>CC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+5 V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16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F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Led-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00F4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</a:rPr>
                        <a:t>Backlight Ground</a:t>
                      </a:r>
                      <a:endParaRPr lang="en-US" sz="1000" b="1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 algn="just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</a:rPr>
                        <a:t>0 V</a:t>
                      </a:r>
                      <a:endParaRPr lang="en-US" sz="1000" b="1" dirty="0">
                        <a:effectLst/>
                      </a:endParaRPr>
                    </a:p>
                  </a:txBody>
                  <a:tcPr marL="5798" marR="5798" marT="0" marB="0">
                    <a:lnL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D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Pin </a:t>
            </a:r>
            <a:r>
              <a:rPr lang="en-US" b="1" dirty="0" smtClean="0"/>
              <a:t>configuration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49738" y="1374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pin8 (DB7) of the LCD is busy flag and is read when R/W = 1 &amp; RS = 0.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busy flag=1, it means that LCD is not ready to accept data since it is busy with the internal operations. </a:t>
            </a:r>
            <a:endParaRPr lang="en-US" dirty="0" smtClean="0"/>
          </a:p>
          <a:p>
            <a:r>
              <a:rPr lang="en-US" dirty="0" smtClean="0"/>
              <a:t>Therefore </a:t>
            </a:r>
            <a:r>
              <a:rPr lang="en-US" dirty="0"/>
              <a:t>before passing any data to LCD, its command register should be read and busy flag should be checked.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Programming the LCD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847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Embedded Systems</vt:lpstr>
      <vt:lpstr>PowerPoint Presentation</vt:lpstr>
      <vt:lpstr>PowerPoint Presentation</vt:lpstr>
      <vt:lpstr>PowerPoint Presentation</vt:lpstr>
      <vt:lpstr>Commonly used LCD Command codes</vt:lpstr>
      <vt:lpstr>PowerPoint Presentation</vt:lpstr>
      <vt:lpstr>PowerPoint Presentation</vt:lpstr>
      <vt:lpstr>Pin configuration</vt:lpstr>
      <vt:lpstr>Programming the LCD</vt:lpstr>
      <vt:lpstr>PowerPoint Presentation</vt:lpstr>
      <vt:lpstr>PowerPoint Presentation</vt:lpstr>
      <vt:lpstr>Displaying single character ‘A’ on LCD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Systems</dc:title>
  <dc:creator>Waqas</dc:creator>
  <cp:lastModifiedBy>Waqas</cp:lastModifiedBy>
  <cp:revision>20</cp:revision>
  <dcterms:created xsi:type="dcterms:W3CDTF">2006-08-16T00:00:00Z</dcterms:created>
  <dcterms:modified xsi:type="dcterms:W3CDTF">2012-08-07T06:27:05Z</dcterms:modified>
</cp:coreProperties>
</file>