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02-Mar-15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Muhammad </a:t>
            </a:r>
            <a:r>
              <a:rPr lang="en-US" smtClean="0"/>
              <a:t>Waqas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9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line corresponds to the beginning of the definition of the main function.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function is the point by where all C++ programs start their execution, independently of its location within the source code.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does not matter whether there are other functions with other names defined before or after it - the instructions contained within this function's definition will always be the first ones to be executed in any C++ program.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that same reason, it is essential that all C++ programs have a </a:t>
            </a:r>
            <a:r>
              <a:rPr lang="en-US" i="1" dirty="0"/>
              <a:t>main</a:t>
            </a:r>
            <a:r>
              <a:rPr lang="en-US" dirty="0"/>
              <a:t> </a:t>
            </a:r>
            <a:r>
              <a:rPr lang="en-US" dirty="0" smtClean="0"/>
              <a:t>function.</a:t>
            </a:r>
          </a:p>
          <a:p>
            <a:r>
              <a:rPr lang="en-US" dirty="0" smtClean="0"/>
              <a:t>The </a:t>
            </a:r>
            <a:r>
              <a:rPr lang="en-US" dirty="0"/>
              <a:t>word main is followed in the code by a pair of parentheses (()). That is because it is a function </a:t>
            </a:r>
            <a:r>
              <a:rPr lang="en-US" dirty="0" smtClean="0"/>
              <a:t>declaration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main </a:t>
            </a:r>
            <a:r>
              <a:rPr lang="en-US" dirty="0" smtClean="0"/>
              <a:t>() or void main()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C++, what differentiates a function declaration from other types of expressions are these parentheses that follow its name. </a:t>
            </a:r>
          </a:p>
          <a:p>
            <a:r>
              <a:rPr lang="en-US" dirty="0"/>
              <a:t>Optionally, these parentheses may enclose a list of parameters within them. Like main(</a:t>
            </a:r>
            <a:r>
              <a:rPr lang="en-US" dirty="0" err="1"/>
              <a:t>int</a:t>
            </a:r>
            <a:r>
              <a:rPr lang="en-US" dirty="0"/>
              <a:t> parameter1)</a:t>
            </a:r>
          </a:p>
          <a:p>
            <a:r>
              <a:rPr lang="en-US" dirty="0"/>
              <a:t>Right after these parentheses we can find the body of the main function enclosed in braces ({}). </a:t>
            </a:r>
          </a:p>
          <a:p>
            <a:r>
              <a:rPr lang="en-US" dirty="0"/>
              <a:t>What is contained within these braces is what the function does when it is executed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int</a:t>
            </a:r>
            <a:r>
              <a:rPr lang="en-US" dirty="0"/>
              <a:t> main () or void main</a:t>
            </a:r>
            <a:r>
              <a:rPr lang="en-US" dirty="0" smtClean="0"/>
              <a:t>()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This line is a C++ statement.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statement is a simple or compound expression that can actually produce some effect.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fact, this statement performs the only action that generates a visible effect in our first </a:t>
            </a:r>
            <a:r>
              <a:rPr lang="en-US" dirty="0" smtClean="0"/>
              <a:t>program.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is the name of the standard output stream in C++, and the meaning of the entire statement is to insert a sequence of characters (in this case the Hello World sequence of characters) into the standard output stream (</a:t>
            </a:r>
            <a:r>
              <a:rPr lang="en-US" i="1" dirty="0" err="1"/>
              <a:t>cout</a:t>
            </a:r>
            <a:r>
              <a:rPr lang="en-US" dirty="0"/>
              <a:t>, which usually corresponds to the screen</a:t>
            </a:r>
            <a:r>
              <a:rPr lang="en-US" dirty="0" smtClean="0"/>
              <a:t>).</a:t>
            </a:r>
          </a:p>
          <a:p>
            <a:r>
              <a:rPr lang="en-US" i="1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is declared in the </a:t>
            </a:r>
            <a:r>
              <a:rPr lang="en-US" i="1" dirty="0" err="1"/>
              <a:t>iostream</a:t>
            </a:r>
            <a:r>
              <a:rPr lang="en-US" dirty="0"/>
              <a:t> standard file within the </a:t>
            </a:r>
            <a:r>
              <a:rPr lang="en-US" i="1" dirty="0" err="1"/>
              <a:t>std</a:t>
            </a:r>
            <a:r>
              <a:rPr lang="en-US" dirty="0"/>
              <a:t> namespace, so that's why we needed to include that specific file and to declare that we were going to use this specific namespace earlier in our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</a:t>
            </a:r>
            <a:r>
              <a:rPr lang="en-US" dirty="0"/>
              <a:t>that the statement ends with a semicolon character (;).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character is used to mark the end of the statement and in fact it must be included at the end of all expression statements in all C++ programs (one of the most common syntax errors is indeed to forget to include some semicolon after a statement).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cout</a:t>
            </a:r>
            <a:r>
              <a:rPr lang="en-US" dirty="0"/>
              <a:t> &lt;&lt; "Hello World!";</a:t>
            </a:r>
          </a:p>
        </p:txBody>
      </p:sp>
    </p:spTree>
    <p:extLst>
      <p:ext uri="{BB962C8B-B14F-4D97-AF65-F5344CB8AC3E}">
        <p14:creationId xmlns:p14="http://schemas.microsoft.com/office/powerpoint/2010/main" val="12964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return statement causes the main function to finish. </a:t>
            </a:r>
            <a:endParaRPr lang="en-US" dirty="0" smtClean="0"/>
          </a:p>
          <a:p>
            <a:r>
              <a:rPr lang="en-US" dirty="0" smtClean="0"/>
              <a:t>return </a:t>
            </a:r>
            <a:r>
              <a:rPr lang="en-US" dirty="0"/>
              <a:t>may be followed by a return code (in our example is followed by the return code with a value of zero).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return code of </a:t>
            </a:r>
            <a:r>
              <a:rPr lang="en-US" i="1" dirty="0"/>
              <a:t>0</a:t>
            </a:r>
            <a:r>
              <a:rPr lang="en-US" dirty="0"/>
              <a:t> for the </a:t>
            </a:r>
            <a:r>
              <a:rPr lang="en-US" i="1" dirty="0"/>
              <a:t>main</a:t>
            </a:r>
            <a:r>
              <a:rPr lang="en-US" dirty="0"/>
              <a:t> function is generally interpreted as the program worked as expected without any errors during its execution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is the most usual way to end a C++ console program.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0;</a:t>
            </a:r>
          </a:p>
        </p:txBody>
      </p:sp>
    </p:spTree>
    <p:extLst>
      <p:ext uri="{BB962C8B-B14F-4D97-AF65-F5344CB8AC3E}">
        <p14:creationId xmlns:p14="http://schemas.microsoft.com/office/powerpoint/2010/main" val="16600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int</a:t>
            </a:r>
            <a:r>
              <a:rPr lang="en-US" dirty="0"/>
              <a:t> main () 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Hello World!"; </a:t>
            </a:r>
            <a:endParaRPr lang="en-US" dirty="0" smtClean="0"/>
          </a:p>
          <a:p>
            <a:r>
              <a:rPr lang="en-US" i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0;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i="1" dirty="0" err="1"/>
              <a:t>int</a:t>
            </a:r>
            <a:r>
              <a:rPr lang="en-US" dirty="0"/>
              <a:t> main () { </a:t>
            </a:r>
            <a:r>
              <a:rPr lang="en-US" dirty="0" err="1"/>
              <a:t>cout</a:t>
            </a:r>
            <a:r>
              <a:rPr lang="en-US" dirty="0"/>
              <a:t> &lt;&lt; "Hello World!"; </a:t>
            </a:r>
            <a:r>
              <a:rPr lang="en-US" i="1" dirty="0"/>
              <a:t>return</a:t>
            </a:r>
            <a:r>
              <a:rPr lang="en-US" dirty="0"/>
              <a:t> 0;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manners of executing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#include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using</a:t>
            </a:r>
            <a:r>
              <a:rPr lang="en-US" dirty="0" smtClean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 () { </a:t>
            </a:r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"Hello World! "; </a:t>
            </a:r>
            <a:r>
              <a:rPr lang="en-US" i="1" dirty="0"/>
              <a:t>// prints Hello World</a:t>
            </a:r>
            <a:r>
              <a:rPr lang="en-US" i="1" dirty="0" smtClean="0"/>
              <a:t>!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"I'm a C++ program"; </a:t>
            </a:r>
            <a:r>
              <a:rPr lang="en-US" i="1" dirty="0"/>
              <a:t>// </a:t>
            </a:r>
            <a:r>
              <a:rPr lang="en-US" i="1" dirty="0" smtClean="0"/>
              <a:t>prints </a:t>
            </a:r>
            <a:r>
              <a:rPr lang="en-US" i="1" dirty="0"/>
              <a:t>I'm a C++ program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0; 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/>
              <a:t>Hello World! I'm a C++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// </a:t>
            </a:r>
            <a:r>
              <a:rPr lang="en-US" i="1" dirty="0" smtClean="0"/>
              <a:t>first </a:t>
            </a:r>
            <a:r>
              <a:rPr lang="en-US" i="1" dirty="0"/>
              <a:t>program in C++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#</a:t>
            </a:r>
            <a:r>
              <a:rPr lang="en-US" i="1" dirty="0"/>
              <a:t>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using</a:t>
            </a:r>
            <a:r>
              <a:rPr lang="en-US" dirty="0" smtClean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 () { 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0; 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// first program in C++</a:t>
            </a:r>
            <a:r>
              <a:rPr lang="en-US" dirty="0"/>
              <a:t> </a:t>
            </a:r>
          </a:p>
          <a:p>
            <a:r>
              <a:rPr lang="en-US" i="1" dirty="0"/>
              <a:t>#include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</a:p>
          <a:p>
            <a:r>
              <a:rPr lang="en-US" i="1" dirty="0"/>
              <a:t>using</a:t>
            </a:r>
            <a:r>
              <a:rPr lang="en-US" dirty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r>
              <a:rPr lang="en-US" i="1" dirty="0" err="1"/>
              <a:t>int</a:t>
            </a:r>
            <a:r>
              <a:rPr lang="en-US" dirty="0"/>
              <a:t> main () { </a:t>
            </a:r>
          </a:p>
          <a:p>
            <a:r>
              <a:rPr lang="en-US" dirty="0" err="1"/>
              <a:t>cout</a:t>
            </a:r>
            <a:r>
              <a:rPr lang="en-US" dirty="0"/>
              <a:t> &lt;&lt; "Hello World!"; </a:t>
            </a:r>
          </a:p>
          <a:p>
            <a:r>
              <a:rPr lang="en-US" i="1" dirty="0"/>
              <a:t>return</a:t>
            </a:r>
            <a:r>
              <a:rPr lang="en-US" dirty="0"/>
              <a:t> 0; 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/>
              <a:t>Hello World!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// first program in C++</a:t>
            </a:r>
            <a:r>
              <a:rPr lang="en-US" dirty="0"/>
              <a:t> </a:t>
            </a:r>
          </a:p>
          <a:p>
            <a:r>
              <a:rPr lang="en-US" i="1" dirty="0"/>
              <a:t>#include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</a:p>
          <a:p>
            <a:r>
              <a:rPr lang="en-US" i="1" dirty="0"/>
              <a:t>using</a:t>
            </a:r>
            <a:r>
              <a:rPr lang="en-US" dirty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r>
              <a:rPr lang="en-US" i="1" dirty="0"/>
              <a:t>v</a:t>
            </a:r>
            <a:r>
              <a:rPr lang="en-US" i="1" dirty="0" smtClean="0"/>
              <a:t>oid </a:t>
            </a:r>
            <a:r>
              <a:rPr lang="en-US" dirty="0"/>
              <a:t>main ()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// first program in C++</a:t>
            </a:r>
            <a:r>
              <a:rPr lang="en-US" dirty="0"/>
              <a:t> </a:t>
            </a:r>
          </a:p>
          <a:p>
            <a:r>
              <a:rPr lang="en-US" i="1" dirty="0"/>
              <a:t>#include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</a:p>
          <a:p>
            <a:r>
              <a:rPr lang="en-US" i="1" dirty="0"/>
              <a:t>using</a:t>
            </a:r>
            <a:r>
              <a:rPr lang="en-US" dirty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r>
              <a:rPr lang="en-US" i="1" dirty="0" smtClean="0"/>
              <a:t>Void </a:t>
            </a:r>
            <a:r>
              <a:rPr lang="en-US" dirty="0" smtClean="0"/>
              <a:t>main </a:t>
            </a:r>
            <a:r>
              <a:rPr lang="en-US" dirty="0"/>
              <a:t>() { </a:t>
            </a:r>
          </a:p>
          <a:p>
            <a:r>
              <a:rPr lang="en-US" dirty="0" err="1"/>
              <a:t>cout</a:t>
            </a:r>
            <a:r>
              <a:rPr lang="en-US" dirty="0"/>
              <a:t> &lt;&lt; "Hello World!";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}</a:t>
            </a:r>
          </a:p>
          <a:p>
            <a:r>
              <a:rPr lang="en-US" dirty="0"/>
              <a:t>OUTPUT</a:t>
            </a:r>
          </a:p>
          <a:p>
            <a:r>
              <a:rPr lang="en-US" dirty="0"/>
              <a:t>Hello World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a comment line.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lines beginning with two slash signs (//) are considered comments and do not have any effect on the behavior of the program.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programmer can use them to include short explanations or observations within the source code itself.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the line is a brief description of what our program is.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code</a:t>
            </a:r>
            <a:br>
              <a:rPr lang="en-US" dirty="0" smtClean="0"/>
            </a:br>
            <a:r>
              <a:rPr lang="en-US" dirty="0"/>
              <a:t>// first program in C++</a:t>
            </a:r>
          </a:p>
        </p:txBody>
      </p:sp>
    </p:spTree>
    <p:extLst>
      <p:ext uri="{BB962C8B-B14F-4D97-AF65-F5344CB8AC3E}">
        <p14:creationId xmlns:p14="http://schemas.microsoft.com/office/powerpoint/2010/main" val="21810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// line comment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// first program in C++</a:t>
            </a:r>
            <a:endParaRPr lang="en-US" dirty="0" smtClean="0"/>
          </a:p>
          <a:p>
            <a:r>
              <a:rPr lang="en-US" i="1" dirty="0" smtClean="0"/>
              <a:t>/* </a:t>
            </a:r>
            <a:r>
              <a:rPr lang="en-US" i="1" dirty="0"/>
              <a:t>block comment </a:t>
            </a:r>
            <a:r>
              <a:rPr lang="en-US" i="1" dirty="0" smtClean="0"/>
              <a:t>*/</a:t>
            </a:r>
          </a:p>
          <a:p>
            <a:r>
              <a:rPr lang="en-US" i="1" dirty="0"/>
              <a:t>/* my second program in C++ with more comments */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Lines </a:t>
            </a:r>
            <a:r>
              <a:rPr lang="en-US" dirty="0"/>
              <a:t>beginning with a hash sign (#) are directives for the preprocessor.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not regular code lines with expressions but indications for the compiler's preprocessor.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 the directive #include &lt;</a:t>
            </a:r>
            <a:r>
              <a:rPr lang="en-US" dirty="0" err="1"/>
              <a:t>iostream</a:t>
            </a:r>
            <a:r>
              <a:rPr lang="en-US" dirty="0"/>
              <a:t>&gt; tells the preprocessor to include the </a:t>
            </a:r>
            <a:r>
              <a:rPr lang="en-US" dirty="0" err="1"/>
              <a:t>iostream</a:t>
            </a:r>
            <a:r>
              <a:rPr lang="en-US" dirty="0"/>
              <a:t> standard file.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specific file (</a:t>
            </a:r>
            <a:r>
              <a:rPr lang="en-US" dirty="0" err="1"/>
              <a:t>iostream</a:t>
            </a:r>
            <a:r>
              <a:rPr lang="en-US" dirty="0"/>
              <a:t>) includes the declarations of the basic standard input-output library in C++, and it is included because its functionality is going to be used later in the program.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157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the elements of the standard C++ library are declared within what is called a namespace, the namespace with the name </a:t>
            </a:r>
            <a:r>
              <a:rPr lang="en-US" i="1" dirty="0"/>
              <a:t>std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in order to access its functionality we declare with this expression that we will be using these entities.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322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907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Concourse</vt:lpstr>
      <vt:lpstr>Programming Fundamentals</vt:lpstr>
      <vt:lpstr>Main Structure</vt:lpstr>
      <vt:lpstr>PowerPoint Presentation</vt:lpstr>
      <vt:lpstr>PowerPoint Presentation</vt:lpstr>
      <vt:lpstr>PowerPoint Presentation</vt:lpstr>
      <vt:lpstr>Explanation of code // first program in C++</vt:lpstr>
      <vt:lpstr>PowerPoint Presentation</vt:lpstr>
      <vt:lpstr>#include &lt;iostream&gt;</vt:lpstr>
      <vt:lpstr>using namespace std;</vt:lpstr>
      <vt:lpstr>int main () or void main()</vt:lpstr>
      <vt:lpstr>int main () or void main() cont…</vt:lpstr>
      <vt:lpstr>cout &lt;&lt; "Hello World!";</vt:lpstr>
      <vt:lpstr>return 0;</vt:lpstr>
      <vt:lpstr>Other manners of executing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27</cp:revision>
  <dcterms:created xsi:type="dcterms:W3CDTF">2006-08-16T00:00:00Z</dcterms:created>
  <dcterms:modified xsi:type="dcterms:W3CDTF">2015-03-02T14:54:43Z</dcterms:modified>
</cp:coreProperties>
</file>