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trapezoidal rule </a:t>
            </a: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Simpson’s Rule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Numerical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7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10311"/>
            <a:ext cx="8534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 mathematics, and more specifically in numerical analysis, the trapezoidal rule, also known as the trapezoid rule or trapezium rule, is a technique for approximating the definite integral.</a:t>
            </a:r>
          </a:p>
          <a:p>
            <a:r>
              <a:rPr lang="en-US" dirty="0"/>
              <a:t>The trapezoidal rule works by approximating the region under the graph of the function </a:t>
            </a:r>
            <a:r>
              <a:rPr lang="en-US" i="1" dirty="0"/>
              <a:t>f(x)</a:t>
            </a:r>
            <a:r>
              <a:rPr lang="en-US" dirty="0"/>
              <a:t> as a trapezoid and calculating its area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248646"/>
            <a:ext cx="2917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u="sng" dirty="0" smtClean="0"/>
              <a:t>Trapezoidal rule:</a:t>
            </a:r>
            <a:endParaRPr lang="en-US" sz="2400" b="1" u="sng" dirty="0"/>
          </a:p>
        </p:txBody>
      </p:sp>
      <p:pic>
        <p:nvPicPr>
          <p:cNvPr id="1026" name="Picture 2" descr="C:\Users\Administrator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62104"/>
            <a:ext cx="8534400" cy="292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26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istrator\Desktop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4995" y="152400"/>
            <a:ext cx="7496605" cy="635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304800"/>
            <a:ext cx="1295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Example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97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istrator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762000"/>
            <a:ext cx="8610599" cy="3934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139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istrator\Desktop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914400"/>
            <a:ext cx="8763000" cy="392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167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istrator\Desktop\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6255"/>
            <a:ext cx="8229600" cy="6172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285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</TotalTime>
  <Words>58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Numerical Integration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Integration</dc:title>
  <dc:creator>Administrator</dc:creator>
  <cp:lastModifiedBy>Administrator</cp:lastModifiedBy>
  <cp:revision>3</cp:revision>
  <dcterms:created xsi:type="dcterms:W3CDTF">2006-08-16T00:00:00Z</dcterms:created>
  <dcterms:modified xsi:type="dcterms:W3CDTF">2020-09-02T06:40:25Z</dcterms:modified>
</cp:coreProperties>
</file>