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62" autoAdjust="0"/>
  </p:normalViewPr>
  <p:slideViewPr>
    <p:cSldViewPr>
      <p:cViewPr>
        <p:scale>
          <a:sx n="77" d="100"/>
          <a:sy n="77" d="100"/>
        </p:scale>
        <p:origin x="-117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2E47D-E682-41D0-B782-F63AE6D39B2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9F5D7-0553-43D2-9613-3EEE6AFC7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8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9F5D7-0553-43D2-9613-3EEE6AFC74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6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en-US" b="1" u="sng" cap="all" dirty="0">
                <a:solidFill>
                  <a:schemeClr val="bg1"/>
                </a:solidFill>
                <a:latin typeface="Arial Narrow" panose="020B0606020202030204" pitchFamily="34" charset="0"/>
              </a:rPr>
              <a:t>STRATEGIC MARKETING PROCESS</a:t>
            </a:r>
            <a:br>
              <a:rPr lang="en-US" b="1" u="sng" cap="all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en-US" u="sng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43200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strategic marketing process is a deliberate series of steps to help you identify and reach your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goals, and discover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your customers want and develop products that meet those needs.</a:t>
            </a:r>
          </a:p>
        </p:txBody>
      </p:sp>
    </p:spTree>
    <p:extLst>
      <p:ext uri="{BB962C8B-B14F-4D97-AF65-F5344CB8AC3E}">
        <p14:creationId xmlns:p14="http://schemas.microsoft.com/office/powerpoint/2010/main" val="15986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4000" b="1" u="sng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4000" b="1" u="sng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PLAN</a:t>
            </a:r>
            <a:r>
              <a:rPr lang="en-US" sz="4000" b="1" u="sng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u="sng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391400" cy="3505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that you’ve identified opportunities through your analysis, you should prioritize and map out which ones you are going to pursue. Writing a marketing plan will specify your target customers and how you will reach them, and should also include a forecast of the anticipated results. </a:t>
            </a:r>
          </a:p>
        </p:txBody>
      </p:sp>
    </p:spTree>
    <p:extLst>
      <p:ext uri="{BB962C8B-B14F-4D97-AF65-F5344CB8AC3E}">
        <p14:creationId xmlns:p14="http://schemas.microsoft.com/office/powerpoint/2010/main" val="214166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772400" cy="1470025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Showcard Gothic" panose="04020904020102020604" pitchFamily="82" charset="0"/>
                <a:cs typeface="Times New Roman" panose="02020603050405020304" pitchFamily="18" charset="0"/>
              </a:rPr>
              <a:t>Define Your Target Audience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52800"/>
            <a:ext cx="8001000" cy="17526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 companies can meet the needs and wants of the entire market. You want to split the market into a segment that aligns best with your strengths and opportunities. Your goal is to identify customers. You can select your target market by choosing all kinds of characteristics, behaviors, and demographics.</a:t>
            </a:r>
          </a:p>
        </p:txBody>
      </p:sp>
    </p:spTree>
    <p:extLst>
      <p:ext uri="{BB962C8B-B14F-4D97-AF65-F5344CB8AC3E}">
        <p14:creationId xmlns:p14="http://schemas.microsoft.com/office/powerpoint/2010/main" val="285242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9144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0796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u="sng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u="sng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3600" b="1" u="sng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u="sng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u="sng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MARKETING MIX DECISIONS</a:t>
            </a:r>
            <a:r>
              <a:rPr lang="en-US" b="1" u="sng" cap="all" dirty="0">
                <a:solidFill>
                  <a:schemeClr val="bg1"/>
                </a:solidFill>
              </a:rPr>
              <a:t/>
            </a:r>
            <a:br>
              <a:rPr lang="en-US" b="1" u="sng" cap="all" dirty="0">
                <a:solidFill>
                  <a:schemeClr val="bg1"/>
                </a:solidFill>
              </a:rPr>
            </a:b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001000" cy="3810000"/>
          </a:xfrm>
        </p:spPr>
        <p:txBody>
          <a:bodyPr>
            <a:noAutofit/>
          </a:bodyPr>
          <a:lstStyle/>
          <a:p>
            <a:pPr lvl="1" algn="l"/>
            <a:r>
              <a:rPr lang="en-US" sz="24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 decisions </a:t>
            </a:r>
            <a:r>
              <a:rPr lang="en-US" sz="24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falls into 4 controllable 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</a:p>
          <a:p>
            <a:pPr lvl="1" algn="just"/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>
              <a:buAutoNum type="arabicPeriod"/>
            </a:pP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Product-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 name, quality, styling, safety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packaging</a:t>
            </a:r>
          </a:p>
          <a:p>
            <a:pPr marL="971550" lvl="1" indent="-514350" algn="l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Price–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strategy, flexibility,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</a:p>
          <a:p>
            <a:pPr marL="971550" lvl="1" indent="-514350" algn="l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Place-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 channel,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centers, members</a:t>
            </a:r>
          </a:p>
          <a:p>
            <a:pPr marL="971550" lvl="1" indent="-514350" algn="l">
              <a:buAutoNum type="arabicPeriod"/>
            </a:pP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Promotional campaign development, advertising, sales promotion.</a:t>
            </a:r>
          </a:p>
        </p:txBody>
      </p:sp>
    </p:spTree>
    <p:extLst>
      <p:ext uri="{BB962C8B-B14F-4D97-AF65-F5344CB8AC3E}">
        <p14:creationId xmlns:p14="http://schemas.microsoft.com/office/powerpoint/2010/main" val="34865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4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460625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</a:t>
            </a:r>
            <a:r>
              <a:rPr lang="en-US" sz="3600" b="1" u="sng" cap="all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u="sng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AND CONTROL</a:t>
            </a:r>
            <a:r>
              <a:rPr lang="en-US" b="1" cap="all" dirty="0"/>
              <a:t/>
            </a:r>
            <a:br>
              <a:rPr lang="en-US" b="1" cap="all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305800" cy="41148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this point we assume that the marketing plan has been developed and the product has been 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launched.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market changes, marketing mix can be adjusted to accommodate the changes either changing the advertising message or redesign the entire product 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entirely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needed to accommodate these changes and continual monitoring us needed to fulfill customer needs consistently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makes sure that the marketing </a:t>
            </a:r>
            <a:r>
              <a:rPr lang="en-US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moves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direction set for it.</a:t>
            </a:r>
          </a:p>
        </p:txBody>
      </p:sp>
    </p:spTree>
    <p:extLst>
      <p:ext uri="{BB962C8B-B14F-4D97-AF65-F5344CB8AC3E}">
        <p14:creationId xmlns:p14="http://schemas.microsoft.com/office/powerpoint/2010/main" val="19226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839200" cy="5943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33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228600"/>
            <a:ext cx="8915400" cy="655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cap="all" dirty="0">
                <a:solidFill>
                  <a:schemeClr val="bg1"/>
                </a:solidFill>
              </a:rPr>
              <a:t>STEP </a:t>
            </a:r>
            <a:r>
              <a:rPr lang="en-US" u="sng" dirty="0">
                <a:solidFill>
                  <a:schemeClr val="bg1"/>
                </a:solidFill>
              </a:rPr>
              <a:t>1</a:t>
            </a:r>
            <a:r>
              <a:rPr lang="en-US" b="1" u="sng" cap="all" dirty="0" smtClean="0">
                <a:solidFill>
                  <a:schemeClr val="bg1"/>
                </a:solidFill>
              </a:rPr>
              <a:t>: </a:t>
            </a:r>
            <a:r>
              <a:rPr lang="en-US" b="1" u="sng" cap="all" dirty="0">
                <a:solidFill>
                  <a:schemeClr val="bg1"/>
                </a:solidFill>
              </a:rPr>
              <a:t>MISSION</a:t>
            </a:r>
            <a:r>
              <a:rPr lang="en-US" b="1" cap="all" dirty="0"/>
              <a:t/>
            </a:r>
            <a:br>
              <a:rPr lang="en-US" b="1" cap="all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400800" cy="281940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First, identify and understand the company’s mission. Maybe it’s written down and promoted throughout the organization. If not, talk to stakeholders to find out why your company exists. A mission statement explains why a company is in business and how it can benefit consumers. 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mission statement is a core message that guides and influences your marketing strategy</a:t>
            </a:r>
          </a:p>
        </p:txBody>
      </p:sp>
    </p:spTree>
    <p:extLst>
      <p:ext uri="{BB962C8B-B14F-4D97-AF65-F5344CB8AC3E}">
        <p14:creationId xmlns:p14="http://schemas.microsoft.com/office/powerpoint/2010/main" val="6157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u="sng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STEP TWO: SITUATION ANALYSIS</a:t>
            </a:r>
            <a:r>
              <a:rPr lang="en-US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467600" cy="3810000"/>
          </a:xfrm>
        </p:spPr>
        <p:txBody>
          <a:bodyPr>
            <a:no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step of the strategic marketing process is to evaluate internal and external factors that affect your business and market.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will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 your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 and the challenges you face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with internal resources or with external competition in the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marketplace.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provides a clear, objective view of the health of your business, your current and prospective customers, industry trends, and your company’s position in the marketplace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Identifying opportunities to satisfy unfulfilled customer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identifying customer needs, firms needs to understand its own capabilities in which its operating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3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1066800"/>
            <a:ext cx="7772400" cy="472440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 need to analyze the external and internal environment.( macro &amp; micro environment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should include past, present and future aspects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can be used to add structure to the situation analysis 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 analysis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competitors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Collaborators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Company covers internal situation and the rest external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 </a:t>
            </a:r>
            <a:r>
              <a:rPr lang="en-US" sz="2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political, economic, social and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en-US" sz="2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Strength, weaknesses, opportunity and threat</a:t>
            </a:r>
          </a:p>
        </p:txBody>
      </p:sp>
    </p:spTree>
    <p:extLst>
      <p:ext uri="{BB962C8B-B14F-4D97-AF65-F5344CB8AC3E}">
        <p14:creationId xmlns:p14="http://schemas.microsoft.com/office/powerpoint/2010/main" val="22141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89916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048000"/>
            <a:ext cx="8991600" cy="381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475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7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213</TotalTime>
  <Words>445</Words>
  <Application>Microsoft Office PowerPoint</Application>
  <PresentationFormat>On-screen Show (4:3)</PresentationFormat>
  <Paragraphs>34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STRATEGIC MARKETING PROCESS </vt:lpstr>
      <vt:lpstr>PowerPoint Presentation</vt:lpstr>
      <vt:lpstr>PowerPoint Presentation</vt:lpstr>
      <vt:lpstr>STEP 1: MISSION </vt:lpstr>
      <vt:lpstr>STEP TWO: SITUATION ANALYSIS </vt:lpstr>
      <vt:lpstr>PowerPoint Presentation</vt:lpstr>
      <vt:lpstr>PowerPoint Presentation</vt:lpstr>
      <vt:lpstr>PowerPoint Presentation</vt:lpstr>
      <vt:lpstr>PowerPoint Presentation</vt:lpstr>
      <vt:lpstr>STEP 3: MARKETING PLAN </vt:lpstr>
      <vt:lpstr>Define Your Target Audience</vt:lpstr>
      <vt:lpstr>PowerPoint Presentation</vt:lpstr>
      <vt:lpstr> STEP 4: DEVELOPING MARKETING MIX DECISIONS </vt:lpstr>
      <vt:lpstr>PowerPoint Presentation</vt:lpstr>
      <vt:lpstr>STEP 5: IMPLEMENTATION AND CONTROL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Mehwish CS</dc:creator>
  <cp:lastModifiedBy>Mehwish CS</cp:lastModifiedBy>
  <cp:revision>17</cp:revision>
  <dcterms:created xsi:type="dcterms:W3CDTF">2006-08-16T00:00:00Z</dcterms:created>
  <dcterms:modified xsi:type="dcterms:W3CDTF">2019-11-04T04:21:51Z</dcterms:modified>
</cp:coreProperties>
</file>