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4287B-5122-4167-8650-C6E3B84DFE57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1984-C8A0-40F9-89F9-4F37708F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9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1984-C8A0-40F9-89F9-4F37708F82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EB4-7F14-4324-B675-B7BC80138799}" type="datetime1">
              <a:rPr lang="en-US" smtClean="0"/>
              <a:t>1/9/2019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F6D7-D4B0-478E-B5F5-EDABF663AF55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4A1-1948-4EB7-92BD-BDE7506A8983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40C-F380-4307-A247-1390E47A4A70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92AB-4299-4E70-A842-EABFA827A28C}" type="datetime1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BB7-28E1-4C61-AAF4-B794730090A7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66-85C8-4FC0-B72A-5A91EF1727F7}" type="datetime1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3286-EB06-4707-820E-5FD6BDA825CF}" type="datetime1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97B8-7EE7-4184-B703-0D879F069F8A}" type="datetime1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C2DA-5250-4003-91D8-7CCBA1F1F1AC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A742-4F54-447A-8F18-F3BACF43450F}" type="datetime1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A6CC5-643F-402D-B6A4-37B8E74AC35B}" type="datetime1">
              <a:rPr lang="en-US" smtClean="0"/>
              <a:t>1/9/2019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116AFB-FE59-43C3-B290-FDE16BDF7A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733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 Imran </a:t>
            </a:r>
            <a:r>
              <a:rPr lang="en-US" b="1" dirty="0" err="1"/>
              <a:t>Ud</a:t>
            </a:r>
            <a:r>
              <a:rPr lang="en-US" b="1" dirty="0"/>
              <a:t> Din</a:t>
            </a:r>
            <a:br>
              <a:rPr lang="en-US" b="1" dirty="0"/>
            </a:br>
            <a:r>
              <a:rPr lang="en-US" b="1" dirty="0" smtClean="0"/>
              <a:t>             ID </a:t>
            </a:r>
            <a:r>
              <a:rPr lang="en-US" b="1" dirty="0"/>
              <a:t>12752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51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        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09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       content</a:t>
            </a:r>
          </a:p>
          <a:p>
            <a:endParaRPr lang="en-US" b="1" dirty="0"/>
          </a:p>
          <a:p>
            <a:r>
              <a:rPr lang="en-US" b="1" dirty="0" smtClean="0"/>
              <a:t>  What is software tester</a:t>
            </a:r>
          </a:p>
          <a:p>
            <a:r>
              <a:rPr lang="en-US" b="1" dirty="0" smtClean="0"/>
              <a:t>  Testing objective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741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software tester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246120"/>
          </a:xfrm>
        </p:spPr>
        <p:txBody>
          <a:bodyPr/>
          <a:lstStyle/>
          <a:p>
            <a:r>
              <a:rPr lang="en-US" dirty="0" smtClean="0"/>
              <a:t>Testing is a process used to help identify the </a:t>
            </a:r>
            <a:r>
              <a:rPr lang="en-US" b="1" dirty="0"/>
              <a:t>C</a:t>
            </a:r>
            <a:r>
              <a:rPr lang="en-US" b="1" dirty="0" smtClean="0"/>
              <a:t>orrectness Completeness and Quality </a:t>
            </a:r>
            <a:r>
              <a:rPr lang="en-US" dirty="0" smtClean="0"/>
              <a:t>of developed software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29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Testing Objective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63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r>
              <a:rPr lang="en-US" dirty="0" smtClean="0"/>
              <a:t>uncover error </a:t>
            </a:r>
          </a:p>
          <a:p>
            <a:endParaRPr lang="en-US" dirty="0"/>
          </a:p>
        </p:txBody>
      </p:sp>
      <p:pic>
        <p:nvPicPr>
          <p:cNvPr id="1026" name="Picture 2" descr="C:\Users\IMRAN KHAN\Desktop\Error-art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2132219"/>
            <a:ext cx="2689225" cy="388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183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001491"/>
          </a:xfrm>
        </p:spPr>
        <p:txBody>
          <a:bodyPr/>
          <a:lstStyle/>
          <a:p>
            <a:r>
              <a:rPr lang="en-US" dirty="0" smtClean="0"/>
              <a:t>Product match according to SRS</a:t>
            </a:r>
          </a:p>
          <a:p>
            <a:endParaRPr lang="en-US" dirty="0"/>
          </a:p>
        </p:txBody>
      </p:sp>
      <p:pic>
        <p:nvPicPr>
          <p:cNvPr id="2050" name="Picture 2" descr="C:\Users\IMRAN KHAN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638800" cy="377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01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Establish confidence in software </a:t>
            </a:r>
          </a:p>
          <a:p>
            <a:endParaRPr lang="en-US" dirty="0"/>
          </a:p>
        </p:txBody>
      </p:sp>
      <p:pic>
        <p:nvPicPr>
          <p:cNvPr id="3074" name="Picture 2" descr="C:\Users\IMRAN KHAN\Desktop\yes-i-can-1-1080x6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658368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18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Evaluate properties of software ( function and no function requirement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2" name="Picture 2" descr="C:\Users\IMRAN KHAN\Desktop\browse-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32315"/>
            <a:ext cx="3429000" cy="249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IMRAN KHAN\Desktop\17034-5918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3338873" cy="22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20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473" y="2971800"/>
            <a:ext cx="8229600" cy="1143000"/>
          </a:xfrm>
        </p:spPr>
        <p:txBody>
          <a:bodyPr/>
          <a:lstStyle/>
          <a:p>
            <a:r>
              <a:rPr lang="en-US" dirty="0" smtClean="0"/>
              <a:t>          Any Question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6AFB-FE59-43C3-B290-FDE16BDF7A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6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76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       Imran Ud Din              ID 12752</vt:lpstr>
      <vt:lpstr>PowerPoint Presentation</vt:lpstr>
      <vt:lpstr>What is software tester </vt:lpstr>
      <vt:lpstr>Testing Objective </vt:lpstr>
      <vt:lpstr>PowerPoint Presentation</vt:lpstr>
      <vt:lpstr>PowerPoint Presentation</vt:lpstr>
      <vt:lpstr>PowerPoint Presentation</vt:lpstr>
      <vt:lpstr>PowerPoint Presentation</vt:lpstr>
      <vt:lpstr>          Any Question   </vt:lpstr>
      <vt:lpstr>        Thank you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Imran Ud Din ID 12752</dc:title>
  <dc:creator>ismail - [2010]</dc:creator>
  <cp:lastModifiedBy>ismail - [2010]</cp:lastModifiedBy>
  <cp:revision>7</cp:revision>
  <dcterms:created xsi:type="dcterms:W3CDTF">2019-01-09T17:40:19Z</dcterms:created>
  <dcterms:modified xsi:type="dcterms:W3CDTF">2019-01-09T18:56:26Z</dcterms:modified>
</cp:coreProperties>
</file>