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10/8/2018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Tenses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605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03797"/>
            <a:ext cx="9872871" cy="4692203"/>
          </a:xfrm>
        </p:spPr>
        <p:txBody>
          <a:bodyPr>
            <a:normAutofit/>
          </a:bodyPr>
          <a:lstStyle/>
          <a:p>
            <a:r>
              <a:rPr lang="en-US" sz="2800" b="1" dirty="0"/>
              <a:t>I	</a:t>
            </a:r>
            <a:r>
              <a:rPr lang="en-US" sz="2800" b="1" dirty="0" smtClean="0"/>
              <a:t>                        am </a:t>
            </a:r>
            <a:r>
              <a:rPr lang="en-US" sz="2800" b="1" dirty="0"/>
              <a:t>not working	on that project </a:t>
            </a:r>
            <a:r>
              <a:rPr lang="en-US" sz="2800" b="1" dirty="0" smtClean="0"/>
              <a:t>now</a:t>
            </a:r>
          </a:p>
          <a:p>
            <a:endParaRPr lang="en-US" sz="2800" b="1" dirty="0"/>
          </a:p>
          <a:p>
            <a:r>
              <a:rPr lang="en-US" sz="2800" b="1" dirty="0"/>
              <a:t>He / She / </a:t>
            </a:r>
            <a:r>
              <a:rPr lang="en-US" sz="2800" b="1" dirty="0" smtClean="0"/>
              <a:t>It          isn’t </a:t>
            </a:r>
            <a:r>
              <a:rPr lang="en-US" sz="2800" b="1" dirty="0"/>
              <a:t>sleeping	at the </a:t>
            </a:r>
            <a:r>
              <a:rPr lang="en-US" sz="2800" b="1" dirty="0" smtClean="0"/>
              <a:t>moment</a:t>
            </a:r>
          </a:p>
          <a:p>
            <a:endParaRPr lang="en-US" sz="2800" b="1" dirty="0"/>
          </a:p>
          <a:p>
            <a:r>
              <a:rPr lang="en-US" sz="2800" b="1" dirty="0"/>
              <a:t>You / We / </a:t>
            </a:r>
            <a:r>
              <a:rPr lang="en-US" sz="2800" b="1" dirty="0" smtClean="0"/>
              <a:t>They    aren’t </a:t>
            </a:r>
            <a:r>
              <a:rPr lang="en-US" sz="2800" b="1" dirty="0"/>
              <a:t>running	in the marathon tomorrow</a:t>
            </a:r>
          </a:p>
        </p:txBody>
      </p:sp>
    </p:spTree>
    <p:extLst>
      <p:ext uri="{BB962C8B-B14F-4D97-AF65-F5344CB8AC3E}">
        <p14:creationId xmlns:p14="http://schemas.microsoft.com/office/powerpoint/2010/main" val="2892409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Am	</a:t>
            </a:r>
            <a:r>
              <a:rPr lang="en-US" sz="2800" b="1" dirty="0" smtClean="0"/>
              <a:t>                     I</a:t>
            </a:r>
            <a:r>
              <a:rPr lang="en-US" sz="2800" b="1" dirty="0"/>
              <a:t>	making	myself </a:t>
            </a:r>
            <a:r>
              <a:rPr lang="en-US" sz="2800" b="1" dirty="0" smtClean="0"/>
              <a:t>clear</a:t>
            </a:r>
          </a:p>
          <a:p>
            <a:endParaRPr lang="en-US" sz="2800" b="1" dirty="0"/>
          </a:p>
          <a:p>
            <a:r>
              <a:rPr lang="en-US" sz="2800" b="1" dirty="0"/>
              <a:t>Is	</a:t>
            </a:r>
            <a:r>
              <a:rPr lang="en-US" sz="2800" b="1" dirty="0" smtClean="0"/>
              <a:t>                     he </a:t>
            </a:r>
            <a:r>
              <a:rPr lang="en-US" sz="2800" b="1" dirty="0"/>
              <a:t>/ she / it	shaking	right </a:t>
            </a:r>
            <a:r>
              <a:rPr lang="en-US" sz="2800" b="1" dirty="0" smtClean="0"/>
              <a:t>now</a:t>
            </a:r>
          </a:p>
          <a:p>
            <a:endParaRPr lang="en-US" sz="2800" b="1" dirty="0"/>
          </a:p>
          <a:p>
            <a:r>
              <a:rPr lang="en-US" sz="2800" b="1" dirty="0"/>
              <a:t>Are	you / we / they	buying	steaks for dinner tomorrow</a:t>
            </a:r>
          </a:p>
        </p:txBody>
      </p:sp>
    </p:spTree>
    <p:extLst>
      <p:ext uri="{BB962C8B-B14F-4D97-AF65-F5344CB8AC3E}">
        <p14:creationId xmlns:p14="http://schemas.microsoft.com/office/powerpoint/2010/main" val="3642527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Who	am	I	meeting	with </a:t>
            </a:r>
            <a:r>
              <a:rPr lang="en-US" b="1" dirty="0" smtClean="0"/>
              <a:t>today</a:t>
            </a:r>
          </a:p>
          <a:p>
            <a:endParaRPr lang="en-US" b="1" dirty="0"/>
          </a:p>
          <a:p>
            <a:r>
              <a:rPr lang="en-US" b="1" dirty="0"/>
              <a:t>What	is	he / she / it	doing	right </a:t>
            </a:r>
            <a:r>
              <a:rPr lang="en-US" b="1" dirty="0" smtClean="0"/>
              <a:t>now</a:t>
            </a:r>
          </a:p>
          <a:p>
            <a:endParaRPr lang="en-US" b="1" dirty="0"/>
          </a:p>
          <a:p>
            <a:r>
              <a:rPr lang="en-US" b="1" dirty="0"/>
              <a:t>When	are	you / we / they	choosing	the colors for the room</a:t>
            </a:r>
          </a:p>
        </p:txBody>
      </p:sp>
    </p:spTree>
    <p:extLst>
      <p:ext uri="{BB962C8B-B14F-4D97-AF65-F5344CB8AC3E}">
        <p14:creationId xmlns:p14="http://schemas.microsoft.com/office/powerpoint/2010/main" val="4025437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21" y="515154"/>
            <a:ext cx="11706894" cy="610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48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9" y="231819"/>
            <a:ext cx="11732653" cy="64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050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182" y="244698"/>
            <a:ext cx="11758411" cy="628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365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571" y="-1103290"/>
            <a:ext cx="9875520" cy="135636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1" y="253070"/>
            <a:ext cx="11719774" cy="688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37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77" y="244699"/>
            <a:ext cx="11732654" cy="642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207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21" y="244699"/>
            <a:ext cx="11694016" cy="67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077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9" y="231819"/>
            <a:ext cx="11694016" cy="713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99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41" y="231819"/>
            <a:ext cx="11745532" cy="64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09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994" y="244699"/>
            <a:ext cx="11745532" cy="637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4234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99" y="215721"/>
            <a:ext cx="11719774" cy="67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92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25" y="296214"/>
            <a:ext cx="11745532" cy="665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24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5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820" y="283335"/>
            <a:ext cx="11706896" cy="636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08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 Tense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There are four present tense forms:</a:t>
            </a:r>
          </a:p>
          <a:p>
            <a:endParaRPr lang="en-US" b="1" dirty="0"/>
          </a:p>
          <a:p>
            <a:r>
              <a:rPr lang="en-US" b="1" dirty="0"/>
              <a:t>Present simple: </a:t>
            </a:r>
            <a:r>
              <a:rPr lang="en-US" b="1" dirty="0">
                <a:solidFill>
                  <a:srgbClr val="FF0000"/>
                </a:solidFill>
              </a:rPr>
              <a:t>I work</a:t>
            </a:r>
          </a:p>
          <a:p>
            <a:endParaRPr lang="en-US" b="1" dirty="0"/>
          </a:p>
          <a:p>
            <a:r>
              <a:rPr lang="en-US" b="1" dirty="0"/>
              <a:t>Present continuous: </a:t>
            </a:r>
            <a:r>
              <a:rPr lang="en-US" b="1" dirty="0">
                <a:solidFill>
                  <a:srgbClr val="FF0000"/>
                </a:solidFill>
              </a:rPr>
              <a:t>I am working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/>
              <a:t>Present perfect: </a:t>
            </a:r>
            <a:r>
              <a:rPr lang="en-US" b="1" dirty="0">
                <a:solidFill>
                  <a:srgbClr val="FF0000"/>
                </a:solidFill>
              </a:rPr>
              <a:t>I have worked</a:t>
            </a:r>
          </a:p>
          <a:p>
            <a:endParaRPr lang="en-US" b="1" dirty="0"/>
          </a:p>
          <a:p>
            <a:r>
              <a:rPr lang="en-US" b="1" dirty="0"/>
              <a:t>Present perfect continuous: </a:t>
            </a:r>
            <a:r>
              <a:rPr lang="en-US" b="1" dirty="0">
                <a:solidFill>
                  <a:srgbClr val="FF0000"/>
                </a:solidFill>
              </a:rPr>
              <a:t>I have been working</a:t>
            </a:r>
          </a:p>
        </p:txBody>
      </p:sp>
    </p:spTree>
    <p:extLst>
      <p:ext uri="{BB962C8B-B14F-4D97-AF65-F5344CB8AC3E}">
        <p14:creationId xmlns:p14="http://schemas.microsoft.com/office/powerpoint/2010/main" val="2773666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450761"/>
            <a:ext cx="9872871" cy="5645239"/>
          </a:xfrm>
        </p:spPr>
        <p:txBody>
          <a:bodyPr/>
          <a:lstStyle/>
          <a:p>
            <a:r>
              <a:rPr lang="en-US" sz="4400" b="1" dirty="0" smtClean="0"/>
              <a:t>Positive Sentences</a:t>
            </a:r>
          </a:p>
          <a:p>
            <a:pPr marL="502920" indent="-457200">
              <a:buFont typeface="+mj-lt"/>
              <a:buAutoNum type="arabicPeriod"/>
            </a:pPr>
            <a:endParaRPr lang="en-US" sz="2400" b="1" dirty="0" smtClean="0"/>
          </a:p>
          <a:p>
            <a:pPr marL="502920" indent="-457200">
              <a:buFont typeface="+mj-lt"/>
              <a:buAutoNum type="arabicPeriod"/>
            </a:pPr>
            <a:endParaRPr lang="en-US" sz="2400" b="1" dirty="0"/>
          </a:p>
          <a:p>
            <a:pPr marL="502920" indent="-457200">
              <a:buFont typeface="+mj-lt"/>
              <a:buAutoNum type="arabicPeriod"/>
            </a:pPr>
            <a:r>
              <a:rPr lang="en-US" sz="3600" b="1" dirty="0" smtClean="0"/>
              <a:t>She goes to college daily.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600" b="1" dirty="0" smtClean="0"/>
              <a:t>He likes music.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600" b="1" dirty="0" smtClean="0"/>
              <a:t>He sleeps at 10 pm.</a:t>
            </a:r>
          </a:p>
          <a:p>
            <a:pPr marL="502920" indent="-457200">
              <a:buFont typeface="+mj-lt"/>
              <a:buAutoNum type="arabicPeriod"/>
            </a:pPr>
            <a:r>
              <a:rPr lang="en-US" sz="3600" b="1" dirty="0" smtClean="0"/>
              <a:t>They play football in the playground</a:t>
            </a:r>
          </a:p>
          <a:p>
            <a:pPr marL="502920" indent="-457200">
              <a:buFont typeface="+mj-lt"/>
              <a:buAutoNum type="arabicPeriod"/>
            </a:pPr>
            <a:endParaRPr lang="en-US" sz="2400" b="1" dirty="0" smtClean="0"/>
          </a:p>
          <a:p>
            <a:endParaRPr lang="en-US" sz="24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450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18186"/>
            <a:ext cx="9872871" cy="5477814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Negative Sentences</a:t>
            </a:r>
          </a:p>
          <a:p>
            <a:pPr marL="788670" indent="-742950">
              <a:buFont typeface="+mj-lt"/>
              <a:buAutoNum type="arabicPeriod"/>
            </a:pPr>
            <a:endParaRPr lang="en-US" sz="2400" b="1" dirty="0"/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I do not eat vegetables.</a:t>
            </a:r>
          </a:p>
          <a:p>
            <a:pPr marL="788670" indent="-742950">
              <a:buFont typeface="+mj-lt"/>
              <a:buAutoNum type="arabicPeriod"/>
            </a:pPr>
            <a:endParaRPr lang="en-US" sz="3600" b="1" dirty="0"/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He does not like swimming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8676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669701"/>
            <a:ext cx="9872871" cy="5426299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Question Sentences</a:t>
            </a:r>
          </a:p>
          <a:p>
            <a:endParaRPr lang="en-US" sz="4400" b="1" dirty="0"/>
          </a:p>
          <a:p>
            <a:pPr marL="788670" indent="-742950">
              <a:buFont typeface="+mj-lt"/>
              <a:buAutoNum type="arabicPeriod"/>
            </a:pPr>
            <a:r>
              <a:rPr lang="en-US" sz="4000" b="1" dirty="0" smtClean="0"/>
              <a:t>Do you need some help?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b="1" dirty="0" smtClean="0"/>
              <a:t>Does she like music?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4000" b="1" dirty="0" smtClean="0"/>
              <a:t>Do they come in time?</a:t>
            </a:r>
          </a:p>
          <a:p>
            <a:pPr marL="788670" indent="-742950">
              <a:buFont typeface="+mj-lt"/>
              <a:buAutoNum type="arabicPeriod"/>
            </a:pPr>
            <a:endParaRPr lang="en-US" sz="3600" b="1" dirty="0" smtClean="0"/>
          </a:p>
          <a:p>
            <a:pPr marL="788670" indent="-742950">
              <a:buFont typeface="+mj-lt"/>
              <a:buAutoNum type="arabicPeriod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73132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Present Progressive Examples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65960"/>
            <a:ext cx="9872871" cy="4038600"/>
          </a:xfrm>
        </p:spPr>
        <p:txBody>
          <a:bodyPr>
            <a:normAutofit/>
          </a:bodyPr>
          <a:lstStyle/>
          <a:p>
            <a:r>
              <a:rPr lang="en-US" sz="2400" b="1" dirty="0"/>
              <a:t>I	</a:t>
            </a:r>
            <a:r>
              <a:rPr lang="en-US" sz="2400" b="1" dirty="0" smtClean="0"/>
              <a:t>                           am </a:t>
            </a:r>
            <a:r>
              <a:rPr lang="en-US" sz="2400" b="1" dirty="0"/>
              <a:t>taking	</a:t>
            </a:r>
            <a:r>
              <a:rPr lang="en-US" sz="2400" b="1" dirty="0" smtClean="0"/>
              <a:t>                          my </a:t>
            </a:r>
            <a:r>
              <a:rPr lang="en-US" sz="2400" b="1" dirty="0"/>
              <a:t>final exam </a:t>
            </a:r>
            <a:r>
              <a:rPr lang="en-US" sz="2400" b="1" dirty="0" smtClean="0"/>
              <a:t>tomorrow.</a:t>
            </a:r>
          </a:p>
          <a:p>
            <a:r>
              <a:rPr lang="en-US" sz="2400" b="1" dirty="0"/>
              <a:t>He / She / It	</a:t>
            </a:r>
            <a:r>
              <a:rPr lang="en-US" sz="2400" b="1" dirty="0" smtClean="0"/>
              <a:t>             is sweeping</a:t>
            </a:r>
            <a:r>
              <a:rPr lang="en-US" sz="2400" b="1" dirty="0"/>
              <a:t>	</a:t>
            </a:r>
            <a:r>
              <a:rPr lang="en-US" sz="2400" b="1" dirty="0" smtClean="0"/>
              <a:t>           the </a:t>
            </a:r>
            <a:r>
              <a:rPr lang="en-US" sz="2400" b="1" dirty="0"/>
              <a:t>floor at the </a:t>
            </a:r>
            <a:r>
              <a:rPr lang="en-US" sz="2400" b="1" dirty="0" smtClean="0"/>
              <a:t>moment.</a:t>
            </a:r>
          </a:p>
          <a:p>
            <a:r>
              <a:rPr lang="en-US" sz="2400" b="1" dirty="0"/>
              <a:t>You / We / </a:t>
            </a:r>
            <a:r>
              <a:rPr lang="en-US" sz="2400" b="1" dirty="0" smtClean="0"/>
              <a:t>They       are </a:t>
            </a:r>
            <a:r>
              <a:rPr lang="en-US" sz="2400" b="1" dirty="0"/>
              <a:t>giving	me a </a:t>
            </a:r>
            <a:r>
              <a:rPr lang="en-US" sz="2400" b="1" dirty="0" smtClean="0"/>
              <a:t>headache.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900825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58</TotalTime>
  <Words>98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Corbel</vt:lpstr>
      <vt:lpstr>Basis</vt:lpstr>
      <vt:lpstr>Tenses</vt:lpstr>
      <vt:lpstr>PowerPoint Presentation</vt:lpstr>
      <vt:lpstr>PowerPoint Presentation</vt:lpstr>
      <vt:lpstr>PowerPoint Presentation</vt:lpstr>
      <vt:lpstr>Present Tense</vt:lpstr>
      <vt:lpstr>PowerPoint Presentation</vt:lpstr>
      <vt:lpstr>PowerPoint Presentation</vt:lpstr>
      <vt:lpstr>PowerPoint Presentation</vt:lpstr>
      <vt:lpstr>Present Progressive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Tenses</dc:title>
  <dc:creator>Mazhar</dc:creator>
  <cp:lastModifiedBy>Mazhar</cp:lastModifiedBy>
  <cp:revision>19</cp:revision>
  <dcterms:created xsi:type="dcterms:W3CDTF">2018-10-08T03:33:52Z</dcterms:created>
  <dcterms:modified xsi:type="dcterms:W3CDTF">2018-10-08T04:32:05Z</dcterms:modified>
</cp:coreProperties>
</file>