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12/3/2018</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12/3/2018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772732"/>
            <a:ext cx="7766936" cy="3278104"/>
          </a:xfrm>
        </p:spPr>
        <p:txBody>
          <a:bodyPr/>
          <a:lstStyle/>
          <a:p>
            <a:r>
              <a:rPr lang="en-US" sz="6000" b="1" dirty="0"/>
              <a:t>Technical Problem-Solving Report</a:t>
            </a:r>
          </a:p>
        </p:txBody>
      </p:sp>
    </p:spTree>
    <p:extLst>
      <p:ext uri="{BB962C8B-B14F-4D97-AF65-F5344CB8AC3E}">
        <p14:creationId xmlns:p14="http://schemas.microsoft.com/office/powerpoint/2010/main" val="22236255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and Overview</a:t>
            </a:r>
          </a:p>
        </p:txBody>
      </p:sp>
      <p:sp>
        <p:nvSpPr>
          <p:cNvPr id="3" name="Content Placeholder 2"/>
          <p:cNvSpPr>
            <a:spLocks noGrp="1"/>
          </p:cNvSpPr>
          <p:nvPr>
            <p:ph idx="1"/>
          </p:nvPr>
        </p:nvSpPr>
        <p:spPr>
          <a:xfrm>
            <a:off x="677334" y="1481071"/>
            <a:ext cx="8596668" cy="4560292"/>
          </a:xfrm>
        </p:spPr>
        <p:txBody>
          <a:bodyPr>
            <a:noAutofit/>
          </a:bodyPr>
          <a:lstStyle/>
          <a:p>
            <a:r>
              <a:rPr lang="en-US" sz="2400" b="1" dirty="0">
                <a:solidFill>
                  <a:srgbClr val="FF0000"/>
                </a:solidFill>
              </a:rPr>
              <a:t>Write an organizational problem-solving report of four to five pages </a:t>
            </a:r>
            <a:r>
              <a:rPr lang="en-US" sz="2400" dirty="0"/>
              <a:t>for a decision-making audience in a large and complex organization on a topic of technical or professional interest to you and to others in your field of study and/or work. Consider both immediate and more remote readers and the potential long-term file life of your report, and interpret problem broadly to include problems, needs, or opportunities such as a need for new equipment or software or an opportunity to improve productivity or performance. Include a heading, introduction, and summary at the beginning of your report, and present the details of your discussion in a logical order. Use headings and topic or main-idea sentences to clarify the organization.</a:t>
            </a:r>
          </a:p>
        </p:txBody>
      </p:sp>
    </p:spTree>
    <p:extLst>
      <p:ext uri="{BB962C8B-B14F-4D97-AF65-F5344CB8AC3E}">
        <p14:creationId xmlns:p14="http://schemas.microsoft.com/office/powerpoint/2010/main" val="11875389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244699"/>
            <a:ext cx="8596668" cy="6503831"/>
          </a:xfrm>
        </p:spPr>
        <p:txBody>
          <a:bodyPr>
            <a:normAutofit fontScale="85000" lnSpcReduction="10000"/>
          </a:bodyPr>
          <a:lstStyle/>
          <a:p>
            <a:r>
              <a:rPr lang="en-US" sz="2800" b="1" dirty="0" smtClean="0">
                <a:solidFill>
                  <a:srgbClr val="FF0000"/>
                </a:solidFill>
              </a:rPr>
              <a:t>Heading</a:t>
            </a:r>
          </a:p>
          <a:p>
            <a:endParaRPr lang="en-US" sz="2000" b="1" dirty="0">
              <a:solidFill>
                <a:srgbClr val="FF0000"/>
              </a:solidFill>
            </a:endParaRPr>
          </a:p>
          <a:p>
            <a:r>
              <a:rPr lang="en-US" sz="2100" dirty="0"/>
              <a:t>In your heading, include To, From, Subject, and Date information, plus courtesy copies and attachments. For the To and From lines, include both name and organizational title or role. For the Subject line, include both the topic and purpose of your memo (e.g., to present findings and recommendations).</a:t>
            </a:r>
          </a:p>
          <a:p>
            <a:endParaRPr lang="en-US" sz="1900" dirty="0"/>
          </a:p>
          <a:p>
            <a:r>
              <a:rPr lang="en-US" sz="2400" b="1" dirty="0">
                <a:solidFill>
                  <a:srgbClr val="FF0000"/>
                </a:solidFill>
              </a:rPr>
              <a:t>Introduction and </a:t>
            </a:r>
            <a:r>
              <a:rPr lang="en-US" sz="2400" b="1" dirty="0" smtClean="0">
                <a:solidFill>
                  <a:srgbClr val="FF0000"/>
                </a:solidFill>
              </a:rPr>
              <a:t>Summary</a:t>
            </a:r>
          </a:p>
          <a:p>
            <a:r>
              <a:rPr lang="en-US" sz="2400" b="1" dirty="0">
                <a:solidFill>
                  <a:schemeClr val="tx2"/>
                </a:solidFill>
              </a:rPr>
              <a:t>In your introduction, include a statement of the organizational problem, your technical work completed in response to the problem, and your reason for writing, with more than one reason, if appropriate (e.g., "to describe the problem and my proposed solution"). Consider not only problems in the literal and restricted sense of the term but also needs and opportunities (e.g., to improve productivity, performance, etc.). In your summary, present your principal findings or conclusions and your recommendations (if any), and include an overview of the organization of your discussion, with explicit claims about the problem, your proposed solution, your reasons or justifications for the solution, and perhaps also your action or implementation plan.</a:t>
            </a:r>
          </a:p>
        </p:txBody>
      </p:sp>
    </p:spTree>
    <p:extLst>
      <p:ext uri="{BB962C8B-B14F-4D97-AF65-F5344CB8AC3E}">
        <p14:creationId xmlns:p14="http://schemas.microsoft.com/office/powerpoint/2010/main" val="769435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502276"/>
            <a:ext cx="8596668" cy="6053069"/>
          </a:xfrm>
        </p:spPr>
        <p:txBody>
          <a:bodyPr>
            <a:normAutofit lnSpcReduction="10000"/>
          </a:bodyPr>
          <a:lstStyle/>
          <a:p>
            <a:r>
              <a:rPr lang="en-US" sz="2400" b="1" dirty="0">
                <a:solidFill>
                  <a:srgbClr val="FF0000"/>
                </a:solidFill>
              </a:rPr>
              <a:t>Body of the Discussion</a:t>
            </a:r>
          </a:p>
          <a:p>
            <a:r>
              <a:rPr lang="en-US" sz="2400" dirty="0"/>
              <a:t>In the body of your discussion, establish a logical order (e.g., problem, solution, reasons or justifications, implementation plan, etc.). Describe the problem in one section of the body, your proposed solution in another, and your reasons or justifications in another. If you evaluate possible solutions or options on the basis of explicit criteria, include a separate section in which you define the criteria or specifications. If you evaluate more than one solution, describe each of the solutions in a separate section and present your evaluation of each of the solutions in yet another. Put the details in the appropriate section, i.e., details about the problem in the problem section, solution in the solution section, reasons or justifications in the reasons or justifications section, etc. Do not put the solution in the problem section, the reasons or justifications in the solution section, etc.</a:t>
            </a:r>
          </a:p>
        </p:txBody>
      </p:sp>
    </p:spTree>
    <p:extLst>
      <p:ext uri="{BB962C8B-B14F-4D97-AF65-F5344CB8AC3E}">
        <p14:creationId xmlns:p14="http://schemas.microsoft.com/office/powerpoint/2010/main" val="37962769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412125"/>
            <a:ext cx="8596668" cy="5629238"/>
          </a:xfrm>
        </p:spPr>
        <p:txBody>
          <a:bodyPr>
            <a:normAutofit lnSpcReduction="10000"/>
          </a:bodyPr>
          <a:lstStyle/>
          <a:p>
            <a:r>
              <a:rPr lang="en-US" sz="2800" b="1" smtClean="0">
                <a:solidFill>
                  <a:srgbClr val="FF0000"/>
                </a:solidFill>
              </a:rPr>
              <a:t>Headings and Topic Sentences</a:t>
            </a:r>
          </a:p>
          <a:p>
            <a:endParaRPr lang="en-US" smtClean="0"/>
          </a:p>
          <a:p>
            <a:r>
              <a:rPr lang="en-US" sz="2400" smtClean="0"/>
              <a:t>Include headings to clarify the organization of your report, and begin each section and each paragraph with a topic or main-idea sentence. Never include only one subheading (i.e., do not divide a section into only one part), and never include a main heading and then subheadings without a topic or main-idea sentence to introduce the main ideas that follow, i.e., the main ideas as represented by each of the subheadings. In your topic sentences, do not just point ahead to the information that follows (e.g., "This section describes the problem"). Instead, present your principal conclusions or findings (e.g., "The proposed solution meets the criteria or specifications of reliability, efficiency, cost-effectiveness, etc.).</a:t>
            </a:r>
            <a:endParaRPr lang="en-US" sz="2400" dirty="0"/>
          </a:p>
        </p:txBody>
      </p:sp>
    </p:spTree>
    <p:extLst>
      <p:ext uri="{BB962C8B-B14F-4D97-AF65-F5344CB8AC3E}">
        <p14:creationId xmlns:p14="http://schemas.microsoft.com/office/powerpoint/2010/main" val="8971727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566671"/>
            <a:ext cx="8596668" cy="5474692"/>
          </a:xfrm>
        </p:spPr>
        <p:txBody>
          <a:bodyPr/>
          <a:lstStyle/>
          <a:p>
            <a:r>
              <a:rPr lang="en-US" sz="2400" b="1" dirty="0">
                <a:solidFill>
                  <a:srgbClr val="FF0000"/>
                </a:solidFill>
              </a:rPr>
              <a:t>Writing </a:t>
            </a:r>
            <a:r>
              <a:rPr lang="en-US" sz="2400" b="1" dirty="0" smtClean="0">
                <a:solidFill>
                  <a:srgbClr val="FF0000"/>
                </a:solidFill>
              </a:rPr>
              <a:t>Guidelines</a:t>
            </a:r>
          </a:p>
          <a:p>
            <a:endParaRPr lang="en-US" sz="2400" b="1" dirty="0">
              <a:solidFill>
                <a:srgbClr val="FF0000"/>
              </a:solidFill>
            </a:endParaRPr>
          </a:p>
          <a:p>
            <a:r>
              <a:rPr lang="en-US" sz="2400" dirty="0"/>
              <a:t>Use Writing Guidelines: Problem-Solving Report as a guide to your writing. If you include text that is not your own (e.g., text that you have found in print or on the web), please place that text in quotation marks and include a full citation, using a standard format from the American Psychological Association, The Chicago Manual of Style (see the Quick Guide), or the Modern Language Association.</a:t>
            </a:r>
          </a:p>
        </p:txBody>
      </p:sp>
    </p:spTree>
    <p:extLst>
      <p:ext uri="{BB962C8B-B14F-4D97-AF65-F5344CB8AC3E}">
        <p14:creationId xmlns:p14="http://schemas.microsoft.com/office/powerpoint/2010/main" val="37400554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708339"/>
            <a:ext cx="8596668" cy="5333024"/>
          </a:xfrm>
        </p:spPr>
        <p:txBody>
          <a:bodyPr/>
          <a:lstStyle/>
          <a:p>
            <a:r>
              <a:rPr lang="en-US" sz="2400" b="1" dirty="0">
                <a:solidFill>
                  <a:srgbClr val="FF0000"/>
                </a:solidFill>
              </a:rPr>
              <a:t>Due Date and Submission </a:t>
            </a:r>
            <a:r>
              <a:rPr lang="en-US" sz="2400" b="1" dirty="0" smtClean="0">
                <a:solidFill>
                  <a:srgbClr val="FF0000"/>
                </a:solidFill>
              </a:rPr>
              <a:t>Guidelines</a:t>
            </a:r>
          </a:p>
          <a:p>
            <a:endParaRPr lang="en-US" sz="2400" b="1" dirty="0">
              <a:solidFill>
                <a:srgbClr val="FF0000"/>
              </a:solidFill>
            </a:endParaRPr>
          </a:p>
          <a:p>
            <a:r>
              <a:rPr lang="en-US" sz="2400" dirty="0"/>
              <a:t>Your problem-solving report is due Friday, November 5, 5:00 p.m. Please post your report in .doc, </a:t>
            </a:r>
            <a:r>
              <a:rPr lang="en-US" sz="2400" dirty="0" err="1"/>
              <a:t>docx</a:t>
            </a:r>
            <a:r>
              <a:rPr lang="en-US" sz="2400" dirty="0"/>
              <a:t>, or .pdf in your </a:t>
            </a:r>
            <a:r>
              <a:rPr lang="en-US" sz="2400" dirty="0" err="1"/>
              <a:t>public_html</a:t>
            </a:r>
            <a:r>
              <a:rPr lang="en-US" sz="2400" dirty="0"/>
              <a:t> directory and make a link to it from your Technical Writing Web Page. However, if your report contains any confidential or proprietary information, please do not post it to the web. Instead, send it to me via email or hand it to me in hard copy, marked "Proprietary" or "Confidential." Thank you.</a:t>
            </a:r>
          </a:p>
        </p:txBody>
      </p:sp>
    </p:spTree>
    <p:extLst>
      <p:ext uri="{BB962C8B-B14F-4D97-AF65-F5344CB8AC3E}">
        <p14:creationId xmlns:p14="http://schemas.microsoft.com/office/powerpoint/2010/main" val="112942037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5</TotalTime>
  <Words>813</Words>
  <Application>Microsoft Office PowerPoint</Application>
  <PresentationFormat>Widescreen</PresentationFormat>
  <Paragraphs>20</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Trebuchet MS</vt:lpstr>
      <vt:lpstr>Wingdings 3</vt:lpstr>
      <vt:lpstr>Facet</vt:lpstr>
      <vt:lpstr>Technical Problem-Solving Report</vt:lpstr>
      <vt:lpstr>Summary and Overview</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Technical Problem-Solving Report</dc:title>
  <dc:creator>User</dc:creator>
  <cp:lastModifiedBy>User</cp:lastModifiedBy>
  <cp:revision>1</cp:revision>
  <dcterms:created xsi:type="dcterms:W3CDTF">2018-12-03T06:39:15Z</dcterms:created>
  <dcterms:modified xsi:type="dcterms:W3CDTF">2018-12-03T06:44:29Z</dcterms:modified>
</cp:coreProperties>
</file>